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 id="2147483848" r:id="rId2"/>
    <p:sldMasterId id="2147483858" r:id="rId3"/>
    <p:sldMasterId id="2147483648" r:id="rId4"/>
  </p:sldMasterIdLst>
  <p:notesMasterIdLst>
    <p:notesMasterId r:id="rId25"/>
  </p:notesMasterIdLst>
  <p:sldIdLst>
    <p:sldId id="257" r:id="rId5"/>
    <p:sldId id="258" r:id="rId6"/>
    <p:sldId id="260" r:id="rId7"/>
    <p:sldId id="261" r:id="rId8"/>
    <p:sldId id="264" r:id="rId9"/>
    <p:sldId id="275" r:id="rId10"/>
    <p:sldId id="266" r:id="rId11"/>
    <p:sldId id="263" r:id="rId12"/>
    <p:sldId id="265" r:id="rId13"/>
    <p:sldId id="267" r:id="rId14"/>
    <p:sldId id="268" r:id="rId15"/>
    <p:sldId id="269" r:id="rId16"/>
    <p:sldId id="270" r:id="rId17"/>
    <p:sldId id="272" r:id="rId18"/>
    <p:sldId id="273" r:id="rId19"/>
    <p:sldId id="276" r:id="rId20"/>
    <p:sldId id="277" r:id="rId21"/>
    <p:sldId id="278" r:id="rId22"/>
    <p:sldId id="274"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F64541-B4A9-4932-88A9-A736C663430F}" v="115" dt="2021-05-13T17:23:12.418"/>
    <p1510:client id="{E5D0C079-567C-1D60-8B56-9DF1733200A6}" v="6251" dt="2021-05-14T16:12:58.4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ya Pandey" userId="S::kpandey@lwv.org::671eaabd-1061-4b72-8f96-f529b839ff38" providerId="AD" clId="Web-{E5D0C079-567C-1D60-8B56-9DF1733200A6}"/>
    <pc:docChg chg="addSld delSld modSld sldOrd addMainMaster">
      <pc:chgData name="Priya Pandey" userId="S::kpandey@lwv.org::671eaabd-1061-4b72-8f96-f529b839ff38" providerId="AD" clId="Web-{E5D0C079-567C-1D60-8B56-9DF1733200A6}" dt="2021-05-14T16:12:58.455" v="2999"/>
      <pc:docMkLst>
        <pc:docMk/>
      </pc:docMkLst>
      <pc:sldChg chg="modSp">
        <pc:chgData name="Priya Pandey" userId="S::kpandey@lwv.org::671eaabd-1061-4b72-8f96-f529b839ff38" providerId="AD" clId="Web-{E5D0C079-567C-1D60-8B56-9DF1733200A6}" dt="2021-05-14T15:01:52.766" v="1839" actId="1076"/>
        <pc:sldMkLst>
          <pc:docMk/>
          <pc:sldMk cId="3773922943" sldId="257"/>
        </pc:sldMkLst>
        <pc:spChg chg="mod">
          <ac:chgData name="Priya Pandey" userId="S::kpandey@lwv.org::671eaabd-1061-4b72-8f96-f529b839ff38" providerId="AD" clId="Web-{E5D0C079-567C-1D60-8B56-9DF1733200A6}" dt="2021-05-14T15:01:52.766" v="1839" actId="1076"/>
          <ac:spMkLst>
            <pc:docMk/>
            <pc:sldMk cId="3773922943" sldId="257"/>
            <ac:spMk id="2" creationId="{F17D9110-3EB9-4D59-BE53-E658E540098B}"/>
          </ac:spMkLst>
        </pc:spChg>
        <pc:spChg chg="mod">
          <ac:chgData name="Priya Pandey" userId="S::kpandey@lwv.org::671eaabd-1061-4b72-8f96-f529b839ff38" providerId="AD" clId="Web-{E5D0C079-567C-1D60-8B56-9DF1733200A6}" dt="2021-05-14T15:01:45" v="1838" actId="1076"/>
          <ac:spMkLst>
            <pc:docMk/>
            <pc:sldMk cId="3773922943" sldId="257"/>
            <ac:spMk id="4" creationId="{3C99B24A-C917-4330-BED9-87BA7C2E8129}"/>
          </ac:spMkLst>
        </pc:spChg>
      </pc:sldChg>
      <pc:sldChg chg="delSp del">
        <pc:chgData name="Priya Pandey" userId="S::kpandey@lwv.org::671eaabd-1061-4b72-8f96-f529b839ff38" providerId="AD" clId="Web-{E5D0C079-567C-1D60-8B56-9DF1733200A6}" dt="2021-05-14T16:10:31.121" v="2995"/>
        <pc:sldMkLst>
          <pc:docMk/>
          <pc:sldMk cId="771333222" sldId="259"/>
        </pc:sldMkLst>
        <pc:spChg chg="del">
          <ac:chgData name="Priya Pandey" userId="S::kpandey@lwv.org::671eaabd-1061-4b72-8f96-f529b839ff38" providerId="AD" clId="Web-{E5D0C079-567C-1D60-8B56-9DF1733200A6}" dt="2021-05-14T16:10:26.215" v="2994"/>
          <ac:spMkLst>
            <pc:docMk/>
            <pc:sldMk cId="771333222" sldId="259"/>
            <ac:spMk id="34" creationId="{5E93A01D-E552-4464-8BFB-8872B2710CBC}"/>
          </ac:spMkLst>
        </pc:spChg>
      </pc:sldChg>
      <pc:sldChg chg="addSp delSp modSp mod setBg">
        <pc:chgData name="Priya Pandey" userId="S::kpandey@lwv.org::671eaabd-1061-4b72-8f96-f529b839ff38" providerId="AD" clId="Web-{E5D0C079-567C-1D60-8B56-9DF1733200A6}" dt="2021-05-14T14:07:09.463" v="217"/>
        <pc:sldMkLst>
          <pc:docMk/>
          <pc:sldMk cId="461050175" sldId="260"/>
        </pc:sldMkLst>
        <pc:spChg chg="del mod">
          <ac:chgData name="Priya Pandey" userId="S::kpandey@lwv.org::671eaabd-1061-4b72-8f96-f529b839ff38" providerId="AD" clId="Web-{E5D0C079-567C-1D60-8B56-9DF1733200A6}" dt="2021-05-14T14:07:09.463" v="217"/>
          <ac:spMkLst>
            <pc:docMk/>
            <pc:sldMk cId="461050175" sldId="260"/>
            <ac:spMk id="2" creationId="{0865461B-BC43-4B27-93DE-54C93937AB18}"/>
          </ac:spMkLst>
        </pc:spChg>
        <pc:spChg chg="mod">
          <ac:chgData name="Priya Pandey" userId="S::kpandey@lwv.org::671eaabd-1061-4b72-8f96-f529b839ff38" providerId="AD" clId="Web-{E5D0C079-567C-1D60-8B56-9DF1733200A6}" dt="2021-05-14T14:07:09.463" v="217"/>
          <ac:spMkLst>
            <pc:docMk/>
            <pc:sldMk cId="461050175" sldId="260"/>
            <ac:spMk id="3" creationId="{1109B98A-4487-490E-955E-55B6EB41C6A3}"/>
          </ac:spMkLst>
        </pc:spChg>
        <pc:graphicFrameChg chg="add">
          <ac:chgData name="Priya Pandey" userId="S::kpandey@lwv.org::671eaabd-1061-4b72-8f96-f529b839ff38" providerId="AD" clId="Web-{E5D0C079-567C-1D60-8B56-9DF1733200A6}" dt="2021-05-14T14:07:09.463" v="217"/>
          <ac:graphicFrameMkLst>
            <pc:docMk/>
            <pc:sldMk cId="461050175" sldId="260"/>
            <ac:graphicFrameMk id="5" creationId="{A0456C7C-8858-42D3-BF35-FD0F774BB376}"/>
          </ac:graphicFrameMkLst>
        </pc:graphicFrameChg>
      </pc:sldChg>
      <pc:sldChg chg="addSp delSp modSp new mod setBg">
        <pc:chgData name="Priya Pandey" userId="S::kpandey@lwv.org::671eaabd-1061-4b72-8f96-f529b839ff38" providerId="AD" clId="Web-{E5D0C079-567C-1D60-8B56-9DF1733200A6}" dt="2021-05-14T14:41:32.557" v="1079"/>
        <pc:sldMkLst>
          <pc:docMk/>
          <pc:sldMk cId="474055569" sldId="261"/>
        </pc:sldMkLst>
        <pc:spChg chg="del mod">
          <ac:chgData name="Priya Pandey" userId="S::kpandey@lwv.org::671eaabd-1061-4b72-8f96-f529b839ff38" providerId="AD" clId="Web-{E5D0C079-567C-1D60-8B56-9DF1733200A6}" dt="2021-05-14T14:41:32.557" v="1079"/>
          <ac:spMkLst>
            <pc:docMk/>
            <pc:sldMk cId="474055569" sldId="261"/>
            <ac:spMk id="2" creationId="{F898AAD5-6210-4177-A287-7DB419F91019}"/>
          </ac:spMkLst>
        </pc:spChg>
        <pc:spChg chg="mod">
          <ac:chgData name="Priya Pandey" userId="S::kpandey@lwv.org::671eaabd-1061-4b72-8f96-f529b839ff38" providerId="AD" clId="Web-{E5D0C079-567C-1D60-8B56-9DF1733200A6}" dt="2021-05-14T14:41:32.557" v="1079"/>
          <ac:spMkLst>
            <pc:docMk/>
            <pc:sldMk cId="474055569" sldId="261"/>
            <ac:spMk id="3" creationId="{B4C9BB16-566C-400E-A1E6-03045FC9DEDD}"/>
          </ac:spMkLst>
        </pc:spChg>
        <pc:spChg chg="add">
          <ac:chgData name="Priya Pandey" userId="S::kpandey@lwv.org::671eaabd-1061-4b72-8f96-f529b839ff38" providerId="AD" clId="Web-{E5D0C079-567C-1D60-8B56-9DF1733200A6}" dt="2021-05-14T14:41:32.557" v="1079"/>
          <ac:spMkLst>
            <pc:docMk/>
            <pc:sldMk cId="474055569" sldId="261"/>
            <ac:spMk id="8" creationId="{4E1BEB12-92AF-4445-98AD-4C7756E7C93B}"/>
          </ac:spMkLst>
        </pc:spChg>
        <pc:spChg chg="add">
          <ac:chgData name="Priya Pandey" userId="S::kpandey@lwv.org::671eaabd-1061-4b72-8f96-f529b839ff38" providerId="AD" clId="Web-{E5D0C079-567C-1D60-8B56-9DF1733200A6}" dt="2021-05-14T14:41:32.557" v="1079"/>
          <ac:spMkLst>
            <pc:docMk/>
            <pc:sldMk cId="474055569" sldId="261"/>
            <ac:spMk id="10" creationId="{D0522C2C-7B5C-48A7-A969-03941E5D2E76}"/>
          </ac:spMkLst>
        </pc:spChg>
        <pc:spChg chg="add">
          <ac:chgData name="Priya Pandey" userId="S::kpandey@lwv.org::671eaabd-1061-4b72-8f96-f529b839ff38" providerId="AD" clId="Web-{E5D0C079-567C-1D60-8B56-9DF1733200A6}" dt="2021-05-14T14:41:32.557" v="1079"/>
          <ac:spMkLst>
            <pc:docMk/>
            <pc:sldMk cId="474055569" sldId="261"/>
            <ac:spMk id="12" creationId="{9C682A1A-5B2D-4111-BBD6-620165633E5B}"/>
          </ac:spMkLst>
        </pc:spChg>
        <pc:spChg chg="add">
          <ac:chgData name="Priya Pandey" userId="S::kpandey@lwv.org::671eaabd-1061-4b72-8f96-f529b839ff38" providerId="AD" clId="Web-{E5D0C079-567C-1D60-8B56-9DF1733200A6}" dt="2021-05-14T14:41:32.557" v="1079"/>
          <ac:spMkLst>
            <pc:docMk/>
            <pc:sldMk cId="474055569" sldId="261"/>
            <ac:spMk id="14" creationId="{D6EE29F2-D77F-4BD0-A20B-334D316A1C9D}"/>
          </ac:spMkLst>
        </pc:spChg>
        <pc:spChg chg="add">
          <ac:chgData name="Priya Pandey" userId="S::kpandey@lwv.org::671eaabd-1061-4b72-8f96-f529b839ff38" providerId="AD" clId="Web-{E5D0C079-567C-1D60-8B56-9DF1733200A6}" dt="2021-05-14T14:41:32.557" v="1079"/>
          <ac:spMkLst>
            <pc:docMk/>
            <pc:sldMk cId="474055569" sldId="261"/>
            <ac:spMk id="16" creationId="{22D09ED2-868F-42C6-866E-F92E0CEF314F}"/>
          </ac:spMkLst>
        </pc:spChg>
      </pc:sldChg>
      <pc:sldChg chg="new del">
        <pc:chgData name="Priya Pandey" userId="S::kpandey@lwv.org::671eaabd-1061-4b72-8f96-f529b839ff38" providerId="AD" clId="Web-{E5D0C079-567C-1D60-8B56-9DF1733200A6}" dt="2021-05-14T14:07:26.120" v="219"/>
        <pc:sldMkLst>
          <pc:docMk/>
          <pc:sldMk cId="936012436" sldId="261"/>
        </pc:sldMkLst>
      </pc:sldChg>
      <pc:sldChg chg="modSp new add del ord">
        <pc:chgData name="Priya Pandey" userId="S::kpandey@lwv.org::671eaabd-1061-4b72-8f96-f529b839ff38" providerId="AD" clId="Web-{E5D0C079-567C-1D60-8B56-9DF1733200A6}" dt="2021-05-14T14:10:23.516" v="440"/>
        <pc:sldMkLst>
          <pc:docMk/>
          <pc:sldMk cId="2397691627" sldId="262"/>
        </pc:sldMkLst>
        <pc:spChg chg="mod">
          <ac:chgData name="Priya Pandey" userId="S::kpandey@lwv.org::671eaabd-1061-4b72-8f96-f529b839ff38" providerId="AD" clId="Web-{E5D0C079-567C-1D60-8B56-9DF1733200A6}" dt="2021-05-14T14:09:58.140" v="434" actId="20577"/>
          <ac:spMkLst>
            <pc:docMk/>
            <pc:sldMk cId="2397691627" sldId="262"/>
            <ac:spMk id="2" creationId="{7081F4CB-7B6D-45B2-BF9F-342EED8F6251}"/>
          </ac:spMkLst>
        </pc:spChg>
        <pc:spChg chg="mod">
          <ac:chgData name="Priya Pandey" userId="S::kpandey@lwv.org::671eaabd-1061-4b72-8f96-f529b839ff38" providerId="AD" clId="Web-{E5D0C079-567C-1D60-8B56-9DF1733200A6}" dt="2021-05-14T14:08:03.996" v="266" actId="20577"/>
          <ac:spMkLst>
            <pc:docMk/>
            <pc:sldMk cId="2397691627" sldId="262"/>
            <ac:spMk id="3" creationId="{C12BC8C1-54A1-4D17-995F-ABCEF3F2A305}"/>
          </ac:spMkLst>
        </pc:spChg>
      </pc:sldChg>
      <pc:sldChg chg="add">
        <pc:chgData name="Priya Pandey" userId="S::kpandey@lwv.org::671eaabd-1061-4b72-8f96-f529b839ff38" providerId="AD" clId="Web-{E5D0C079-567C-1D60-8B56-9DF1733200A6}" dt="2021-05-14T14:09:58.765" v="435"/>
        <pc:sldMkLst>
          <pc:docMk/>
          <pc:sldMk cId="393677583" sldId="263"/>
        </pc:sldMkLst>
      </pc:sldChg>
      <pc:sldChg chg="addSp delSp modSp add mod ord setBg">
        <pc:chgData name="Priya Pandey" userId="S::kpandey@lwv.org::671eaabd-1061-4b72-8f96-f529b839ff38" providerId="AD" clId="Web-{E5D0C079-567C-1D60-8B56-9DF1733200A6}" dt="2021-05-14T16:12:58.455" v="2999"/>
        <pc:sldMkLst>
          <pc:docMk/>
          <pc:sldMk cId="2762825407" sldId="264"/>
        </pc:sldMkLst>
        <pc:spChg chg="add del mod ord">
          <ac:chgData name="Priya Pandey" userId="S::kpandey@lwv.org::671eaabd-1061-4b72-8f96-f529b839ff38" providerId="AD" clId="Web-{E5D0C079-567C-1D60-8B56-9DF1733200A6}" dt="2021-05-14T14:14:21.461" v="496"/>
          <ac:spMkLst>
            <pc:docMk/>
            <pc:sldMk cId="2762825407" sldId="264"/>
            <ac:spMk id="2" creationId="{5F5D6791-A17F-41FB-8DB1-33F74D842108}"/>
          </ac:spMkLst>
        </pc:spChg>
        <pc:spChg chg="mod">
          <ac:chgData name="Priya Pandey" userId="S::kpandey@lwv.org::671eaabd-1061-4b72-8f96-f529b839ff38" providerId="AD" clId="Web-{E5D0C079-567C-1D60-8B56-9DF1733200A6}" dt="2021-05-14T14:14:21.383" v="495"/>
          <ac:spMkLst>
            <pc:docMk/>
            <pc:sldMk cId="2762825407" sldId="264"/>
            <ac:spMk id="4" creationId="{3EE8AA4D-606D-420E-A5A1-1624FB8C2320}"/>
          </ac:spMkLst>
        </pc:spChg>
        <pc:spChg chg="add del">
          <ac:chgData name="Priya Pandey" userId="S::kpandey@lwv.org::671eaabd-1061-4b72-8f96-f529b839ff38" providerId="AD" clId="Web-{E5D0C079-567C-1D60-8B56-9DF1733200A6}" dt="2021-05-14T14:14:21.383" v="495"/>
          <ac:spMkLst>
            <pc:docMk/>
            <pc:sldMk cId="2762825407" sldId="264"/>
            <ac:spMk id="9" creationId="{09588DA8-065E-4F6F-8EFD-43104AB2E0CF}"/>
          </ac:spMkLst>
        </pc:spChg>
        <pc:spChg chg="add del">
          <ac:chgData name="Priya Pandey" userId="S::kpandey@lwv.org::671eaabd-1061-4b72-8f96-f529b839ff38" providerId="AD" clId="Web-{E5D0C079-567C-1D60-8B56-9DF1733200A6}" dt="2021-05-14T14:14:14.398" v="491"/>
          <ac:spMkLst>
            <pc:docMk/>
            <pc:sldMk cId="2762825407" sldId="264"/>
            <ac:spMk id="10" creationId="{35DB3719-6FDC-4E5D-891D-FF40B7300F64}"/>
          </ac:spMkLst>
        </pc:spChg>
        <pc:spChg chg="add del">
          <ac:chgData name="Priya Pandey" userId="S::kpandey@lwv.org::671eaabd-1061-4b72-8f96-f529b839ff38" providerId="AD" clId="Web-{E5D0C079-567C-1D60-8B56-9DF1733200A6}" dt="2021-05-14T14:14:21.383" v="495"/>
          <ac:spMkLst>
            <pc:docMk/>
            <pc:sldMk cId="2762825407" sldId="264"/>
            <ac:spMk id="11" creationId="{C4285719-470E-454C-AF62-8323075F1F5B}"/>
          </ac:spMkLst>
        </pc:spChg>
        <pc:spChg chg="add del">
          <ac:chgData name="Priya Pandey" userId="S::kpandey@lwv.org::671eaabd-1061-4b72-8f96-f529b839ff38" providerId="AD" clId="Web-{E5D0C079-567C-1D60-8B56-9DF1733200A6}" dt="2021-05-14T14:14:14.398" v="491"/>
          <ac:spMkLst>
            <pc:docMk/>
            <pc:sldMk cId="2762825407" sldId="264"/>
            <ac:spMk id="12" creationId="{E0CBAC23-2E3F-4A90-BA59-F8299F6A5439}"/>
          </ac:spMkLst>
        </pc:spChg>
        <pc:spChg chg="add del">
          <ac:chgData name="Priya Pandey" userId="S::kpandey@lwv.org::671eaabd-1061-4b72-8f96-f529b839ff38" providerId="AD" clId="Web-{E5D0C079-567C-1D60-8B56-9DF1733200A6}" dt="2021-05-14T14:14:21.383" v="495"/>
          <ac:spMkLst>
            <pc:docMk/>
            <pc:sldMk cId="2762825407" sldId="264"/>
            <ac:spMk id="13" creationId="{CD9FE4EF-C4D8-49A0-B2FF-81D8DB7D8A24}"/>
          </ac:spMkLst>
        </pc:spChg>
        <pc:spChg chg="add del">
          <ac:chgData name="Priya Pandey" userId="S::kpandey@lwv.org::671eaabd-1061-4b72-8f96-f529b839ff38" providerId="AD" clId="Web-{E5D0C079-567C-1D60-8B56-9DF1733200A6}" dt="2021-05-14T14:14:21.383" v="495"/>
          <ac:spMkLst>
            <pc:docMk/>
            <pc:sldMk cId="2762825407" sldId="264"/>
            <ac:spMk id="15" creationId="{4300840D-0A0B-4512-BACA-B439D5B9C57C}"/>
          </ac:spMkLst>
        </pc:spChg>
        <pc:spChg chg="add del">
          <ac:chgData name="Priya Pandey" userId="S::kpandey@lwv.org::671eaabd-1061-4b72-8f96-f529b839ff38" providerId="AD" clId="Web-{E5D0C079-567C-1D60-8B56-9DF1733200A6}" dt="2021-05-14T14:14:21.383" v="495"/>
          <ac:spMkLst>
            <pc:docMk/>
            <pc:sldMk cId="2762825407" sldId="264"/>
            <ac:spMk id="17" creationId="{D2B78728-A580-49A7-84F9-6EF6F583ADE0}"/>
          </ac:spMkLst>
        </pc:spChg>
        <pc:spChg chg="add del">
          <ac:chgData name="Priya Pandey" userId="S::kpandey@lwv.org::671eaabd-1061-4b72-8f96-f529b839ff38" providerId="AD" clId="Web-{E5D0C079-567C-1D60-8B56-9DF1733200A6}" dt="2021-05-14T14:14:21.383" v="495"/>
          <ac:spMkLst>
            <pc:docMk/>
            <pc:sldMk cId="2762825407" sldId="264"/>
            <ac:spMk id="19" creationId="{38FAA1A1-D861-433F-88FA-1E9D6FD31D11}"/>
          </ac:spMkLst>
        </pc:spChg>
        <pc:spChg chg="add del">
          <ac:chgData name="Priya Pandey" userId="S::kpandey@lwv.org::671eaabd-1061-4b72-8f96-f529b839ff38" providerId="AD" clId="Web-{E5D0C079-567C-1D60-8B56-9DF1733200A6}" dt="2021-05-14T14:14:21.383" v="495"/>
          <ac:spMkLst>
            <pc:docMk/>
            <pc:sldMk cId="2762825407" sldId="264"/>
            <ac:spMk id="21" creationId="{8D71EDA1-87BF-4D5D-AB79-F346FD19278A}"/>
          </ac:spMkLst>
        </pc:spChg>
        <pc:graphicFrameChg chg="add del">
          <ac:chgData name="Priya Pandey" userId="S::kpandey@lwv.org::671eaabd-1061-4b72-8f96-f529b839ff38" providerId="AD" clId="Web-{E5D0C079-567C-1D60-8B56-9DF1733200A6}" dt="2021-05-14T14:14:06.882" v="489"/>
          <ac:graphicFrameMkLst>
            <pc:docMk/>
            <pc:sldMk cId="2762825407" sldId="264"/>
            <ac:graphicFrameMk id="6" creationId="{1C95D12E-49BA-498B-BC92-B6CABBE61902}"/>
          </ac:graphicFrameMkLst>
        </pc:graphicFrameChg>
        <pc:graphicFrameChg chg="add del">
          <ac:chgData name="Priya Pandey" userId="S::kpandey@lwv.org::671eaabd-1061-4b72-8f96-f529b839ff38" providerId="AD" clId="Web-{E5D0C079-567C-1D60-8B56-9DF1733200A6}" dt="2021-05-14T14:14:14.398" v="491"/>
          <ac:graphicFrameMkLst>
            <pc:docMk/>
            <pc:sldMk cId="2762825407" sldId="264"/>
            <ac:graphicFrameMk id="7" creationId="{0088030D-3786-4977-A5F8-1C6810A6E444}"/>
          </ac:graphicFrameMkLst>
        </pc:graphicFrameChg>
        <pc:graphicFrameChg chg="add del">
          <ac:chgData name="Priya Pandey" userId="S::kpandey@lwv.org::671eaabd-1061-4b72-8f96-f529b839ff38" providerId="AD" clId="Web-{E5D0C079-567C-1D60-8B56-9DF1733200A6}" dt="2021-05-14T14:14:18.570" v="493"/>
          <ac:graphicFrameMkLst>
            <pc:docMk/>
            <pc:sldMk cId="2762825407" sldId="264"/>
            <ac:graphicFrameMk id="8" creationId="{8C457B61-F62D-4A28-97F3-12A0E04EADBB}"/>
          </ac:graphicFrameMkLst>
        </pc:graphicFrameChg>
        <pc:graphicFrameChg chg="add modGraphic">
          <ac:chgData name="Priya Pandey" userId="S::kpandey@lwv.org::671eaabd-1061-4b72-8f96-f529b839ff38" providerId="AD" clId="Web-{E5D0C079-567C-1D60-8B56-9DF1733200A6}" dt="2021-05-14T14:14:32.039" v="499" actId="20577"/>
          <ac:graphicFrameMkLst>
            <pc:docMk/>
            <pc:sldMk cId="2762825407" sldId="264"/>
            <ac:graphicFrameMk id="14" creationId="{1C95D12E-49BA-498B-BC92-B6CABBE61902}"/>
          </ac:graphicFrameMkLst>
        </pc:graphicFrameChg>
      </pc:sldChg>
      <pc:sldChg chg="addSp delSp modSp new mod setBg">
        <pc:chgData name="Priya Pandey" userId="S::kpandey@lwv.org::671eaabd-1061-4b72-8f96-f529b839ff38" providerId="AD" clId="Web-{E5D0C079-567C-1D60-8B56-9DF1733200A6}" dt="2021-05-14T14:24:43.589" v="862"/>
        <pc:sldMkLst>
          <pc:docMk/>
          <pc:sldMk cId="29554861" sldId="265"/>
        </pc:sldMkLst>
        <pc:spChg chg="del mod">
          <ac:chgData name="Priya Pandey" userId="S::kpandey@lwv.org::671eaabd-1061-4b72-8f96-f529b839ff38" providerId="AD" clId="Web-{E5D0C079-567C-1D60-8B56-9DF1733200A6}" dt="2021-05-14T14:24:43.589" v="862"/>
          <ac:spMkLst>
            <pc:docMk/>
            <pc:sldMk cId="29554861" sldId="265"/>
            <ac:spMk id="2" creationId="{8275391C-90B8-4511-9EC7-00CAE5B30EC4}"/>
          </ac:spMkLst>
        </pc:spChg>
        <pc:spChg chg="mod">
          <ac:chgData name="Priya Pandey" userId="S::kpandey@lwv.org::671eaabd-1061-4b72-8f96-f529b839ff38" providerId="AD" clId="Web-{E5D0C079-567C-1D60-8B56-9DF1733200A6}" dt="2021-05-14T14:24:43.589" v="862"/>
          <ac:spMkLst>
            <pc:docMk/>
            <pc:sldMk cId="29554861" sldId="265"/>
            <ac:spMk id="3" creationId="{8EA80B7F-1373-40DE-9491-47DF8F63C300}"/>
          </ac:spMkLst>
        </pc:spChg>
        <pc:spChg chg="add">
          <ac:chgData name="Priya Pandey" userId="S::kpandey@lwv.org::671eaabd-1061-4b72-8f96-f529b839ff38" providerId="AD" clId="Web-{E5D0C079-567C-1D60-8B56-9DF1733200A6}" dt="2021-05-14T14:24:43.589" v="862"/>
          <ac:spMkLst>
            <pc:docMk/>
            <pc:sldMk cId="29554861" sldId="265"/>
            <ac:spMk id="9" creationId="{3A5B4632-C963-4296-86F0-79AA9EA5AE98}"/>
          </ac:spMkLst>
        </pc:spChg>
        <pc:graphicFrameChg chg="add">
          <ac:chgData name="Priya Pandey" userId="S::kpandey@lwv.org::671eaabd-1061-4b72-8f96-f529b839ff38" providerId="AD" clId="Web-{E5D0C079-567C-1D60-8B56-9DF1733200A6}" dt="2021-05-14T14:24:43.589" v="862"/>
          <ac:graphicFrameMkLst>
            <pc:docMk/>
            <pc:sldMk cId="29554861" sldId="265"/>
            <ac:graphicFrameMk id="5" creationId="{578571BA-DC7E-4BD1-83A3-4765D14DE22B}"/>
          </ac:graphicFrameMkLst>
        </pc:graphicFrameChg>
      </pc:sldChg>
      <pc:sldChg chg="new del">
        <pc:chgData name="Priya Pandey" userId="S::kpandey@lwv.org::671eaabd-1061-4b72-8f96-f529b839ff38" providerId="AD" clId="Web-{E5D0C079-567C-1D60-8B56-9DF1733200A6}" dt="2021-05-14T14:12:00.081" v="455"/>
        <pc:sldMkLst>
          <pc:docMk/>
          <pc:sldMk cId="585762568" sldId="265"/>
        </pc:sldMkLst>
      </pc:sldChg>
      <pc:sldChg chg="new del">
        <pc:chgData name="Priya Pandey" userId="S::kpandey@lwv.org::671eaabd-1061-4b72-8f96-f529b839ff38" providerId="AD" clId="Web-{E5D0C079-567C-1D60-8B56-9DF1733200A6}" dt="2021-05-14T14:11:50.597" v="453"/>
        <pc:sldMkLst>
          <pc:docMk/>
          <pc:sldMk cId="640343404" sldId="265"/>
        </pc:sldMkLst>
      </pc:sldChg>
      <pc:sldChg chg="new del">
        <pc:chgData name="Priya Pandey" userId="S::kpandey@lwv.org::671eaabd-1061-4b72-8f96-f529b839ff38" providerId="AD" clId="Web-{E5D0C079-567C-1D60-8B56-9DF1733200A6}" dt="2021-05-14T14:11:40.159" v="451"/>
        <pc:sldMkLst>
          <pc:docMk/>
          <pc:sldMk cId="1050991796" sldId="265"/>
        </pc:sldMkLst>
      </pc:sldChg>
      <pc:sldChg chg="new del">
        <pc:chgData name="Priya Pandey" userId="S::kpandey@lwv.org::671eaabd-1061-4b72-8f96-f529b839ff38" providerId="AD" clId="Web-{E5D0C079-567C-1D60-8B56-9DF1733200A6}" dt="2021-05-14T14:15:15.400" v="501"/>
        <pc:sldMkLst>
          <pc:docMk/>
          <pc:sldMk cId="593325599" sldId="266"/>
        </pc:sldMkLst>
      </pc:sldChg>
      <pc:sldChg chg="new del">
        <pc:chgData name="Priya Pandey" userId="S::kpandey@lwv.org::671eaabd-1061-4b72-8f96-f529b839ff38" providerId="AD" clId="Web-{E5D0C079-567C-1D60-8B56-9DF1733200A6}" dt="2021-05-14T14:15:22.400" v="503"/>
        <pc:sldMkLst>
          <pc:docMk/>
          <pc:sldMk cId="716302211" sldId="266"/>
        </pc:sldMkLst>
      </pc:sldChg>
      <pc:sldChg chg="addSp modSp new mod ord setBg">
        <pc:chgData name="Priya Pandey" userId="S::kpandey@lwv.org::671eaabd-1061-4b72-8f96-f529b839ff38" providerId="AD" clId="Web-{E5D0C079-567C-1D60-8B56-9DF1733200A6}" dt="2021-05-14T14:47:57.381" v="1581" actId="20577"/>
        <pc:sldMkLst>
          <pc:docMk/>
          <pc:sldMk cId="2250906968" sldId="266"/>
        </pc:sldMkLst>
        <pc:spChg chg="mod ord">
          <ac:chgData name="Priya Pandey" userId="S::kpandey@lwv.org::671eaabd-1061-4b72-8f96-f529b839ff38" providerId="AD" clId="Web-{E5D0C079-567C-1D60-8B56-9DF1733200A6}" dt="2021-05-14T14:47:57.381" v="1581" actId="20577"/>
          <ac:spMkLst>
            <pc:docMk/>
            <pc:sldMk cId="2250906968" sldId="266"/>
            <ac:spMk id="2" creationId="{36030BF9-73B6-40CC-B619-93B9B516A951}"/>
          </ac:spMkLst>
        </pc:spChg>
        <pc:spChg chg="mod">
          <ac:chgData name="Priya Pandey" userId="S::kpandey@lwv.org::671eaabd-1061-4b72-8f96-f529b839ff38" providerId="AD" clId="Web-{E5D0C079-567C-1D60-8B56-9DF1733200A6}" dt="2021-05-14T14:47:50.506" v="1578"/>
          <ac:spMkLst>
            <pc:docMk/>
            <pc:sldMk cId="2250906968" sldId="266"/>
            <ac:spMk id="3" creationId="{AD8EB162-85A4-4F1E-A692-8699A04C03B1}"/>
          </ac:spMkLst>
        </pc:spChg>
        <pc:spChg chg="add">
          <ac:chgData name="Priya Pandey" userId="S::kpandey@lwv.org::671eaabd-1061-4b72-8f96-f529b839ff38" providerId="AD" clId="Web-{E5D0C079-567C-1D60-8B56-9DF1733200A6}" dt="2021-05-14T14:47:50.506" v="1578"/>
          <ac:spMkLst>
            <pc:docMk/>
            <pc:sldMk cId="2250906968" sldId="266"/>
            <ac:spMk id="8" creationId="{100EDD19-6802-4EC3-95CE-CFFAB042CFD6}"/>
          </ac:spMkLst>
        </pc:spChg>
        <pc:spChg chg="add">
          <ac:chgData name="Priya Pandey" userId="S::kpandey@lwv.org::671eaabd-1061-4b72-8f96-f529b839ff38" providerId="AD" clId="Web-{E5D0C079-567C-1D60-8B56-9DF1733200A6}" dt="2021-05-14T14:47:50.506" v="1578"/>
          <ac:spMkLst>
            <pc:docMk/>
            <pc:sldMk cId="2250906968" sldId="266"/>
            <ac:spMk id="10" creationId="{DB17E863-922E-4C26-BD64-E8FD41D28661}"/>
          </ac:spMkLst>
        </pc:spChg>
      </pc:sldChg>
      <pc:sldChg chg="new del">
        <pc:chgData name="Priya Pandey" userId="S::kpandey@lwv.org::671eaabd-1061-4b72-8f96-f529b839ff38" providerId="AD" clId="Web-{E5D0C079-567C-1D60-8B56-9DF1733200A6}" dt="2021-05-14T14:15:30.088" v="505"/>
        <pc:sldMkLst>
          <pc:docMk/>
          <pc:sldMk cId="2699458161" sldId="266"/>
        </pc:sldMkLst>
      </pc:sldChg>
      <pc:sldChg chg="addSp modSp new mod setBg">
        <pc:chgData name="Priya Pandey" userId="S::kpandey@lwv.org::671eaabd-1061-4b72-8f96-f529b839ff38" providerId="AD" clId="Web-{E5D0C079-567C-1D60-8B56-9DF1733200A6}" dt="2021-05-14T14:38:51.005" v="1039" actId="20577"/>
        <pc:sldMkLst>
          <pc:docMk/>
          <pc:sldMk cId="4045051473" sldId="267"/>
        </pc:sldMkLst>
        <pc:spChg chg="mod ord">
          <ac:chgData name="Priya Pandey" userId="S::kpandey@lwv.org::671eaabd-1061-4b72-8f96-f529b839ff38" providerId="AD" clId="Web-{E5D0C079-567C-1D60-8B56-9DF1733200A6}" dt="2021-05-14T14:38:51.005" v="1039" actId="20577"/>
          <ac:spMkLst>
            <pc:docMk/>
            <pc:sldMk cId="4045051473" sldId="267"/>
            <ac:spMk id="2" creationId="{15A69550-18EF-4C7D-A2B6-28F43C222EEC}"/>
          </ac:spMkLst>
        </pc:spChg>
        <pc:spChg chg="mod">
          <ac:chgData name="Priya Pandey" userId="S::kpandey@lwv.org::671eaabd-1061-4b72-8f96-f529b839ff38" providerId="AD" clId="Web-{E5D0C079-567C-1D60-8B56-9DF1733200A6}" dt="2021-05-14T14:38:37.536" v="1037"/>
          <ac:spMkLst>
            <pc:docMk/>
            <pc:sldMk cId="4045051473" sldId="267"/>
            <ac:spMk id="3" creationId="{21A6F385-F0BB-4DAE-9519-3E984119EFB3}"/>
          </ac:spMkLst>
        </pc:spChg>
        <pc:spChg chg="add">
          <ac:chgData name="Priya Pandey" userId="S::kpandey@lwv.org::671eaabd-1061-4b72-8f96-f529b839ff38" providerId="AD" clId="Web-{E5D0C079-567C-1D60-8B56-9DF1733200A6}" dt="2021-05-14T14:38:37.536" v="1037"/>
          <ac:spMkLst>
            <pc:docMk/>
            <pc:sldMk cId="4045051473" sldId="267"/>
            <ac:spMk id="8" creationId="{907EF6B7-1338-4443-8C46-6A318D952DFD}"/>
          </ac:spMkLst>
        </pc:spChg>
        <pc:spChg chg="add">
          <ac:chgData name="Priya Pandey" userId="S::kpandey@lwv.org::671eaabd-1061-4b72-8f96-f529b839ff38" providerId="AD" clId="Web-{E5D0C079-567C-1D60-8B56-9DF1733200A6}" dt="2021-05-14T14:38:37.536" v="1037"/>
          <ac:spMkLst>
            <pc:docMk/>
            <pc:sldMk cId="4045051473" sldId="267"/>
            <ac:spMk id="10" creationId="{DAAE4CDD-124C-4DCF-9584-B6033B545DD5}"/>
          </ac:spMkLst>
        </pc:spChg>
        <pc:spChg chg="add">
          <ac:chgData name="Priya Pandey" userId="S::kpandey@lwv.org::671eaabd-1061-4b72-8f96-f529b839ff38" providerId="AD" clId="Web-{E5D0C079-567C-1D60-8B56-9DF1733200A6}" dt="2021-05-14T14:38:37.536" v="1037"/>
          <ac:spMkLst>
            <pc:docMk/>
            <pc:sldMk cId="4045051473" sldId="267"/>
            <ac:spMk id="12" creationId="{081E4A58-353D-44AE-B2FC-2A74E2E400F7}"/>
          </ac:spMkLst>
        </pc:spChg>
      </pc:sldChg>
      <pc:sldChg chg="addSp delSp modSp new mod ord setBg addAnim setClrOvrMap">
        <pc:chgData name="Priya Pandey" userId="S::kpandey@lwv.org::671eaabd-1061-4b72-8f96-f529b839ff38" providerId="AD" clId="Web-{E5D0C079-567C-1D60-8B56-9DF1733200A6}" dt="2021-05-14T14:22:45.648" v="813"/>
        <pc:sldMkLst>
          <pc:docMk/>
          <pc:sldMk cId="2723368005" sldId="268"/>
        </pc:sldMkLst>
        <pc:spChg chg="del">
          <ac:chgData name="Priya Pandey" userId="S::kpandey@lwv.org::671eaabd-1061-4b72-8f96-f529b839ff38" providerId="AD" clId="Web-{E5D0C079-567C-1D60-8B56-9DF1733200A6}" dt="2021-05-14T14:16:57.715" v="547"/>
          <ac:spMkLst>
            <pc:docMk/>
            <pc:sldMk cId="2723368005" sldId="268"/>
            <ac:spMk id="2" creationId="{805BC1FE-3C62-4BA4-8BDA-4ADD638B2BD5}"/>
          </ac:spMkLst>
        </pc:spChg>
        <pc:spChg chg="add del mod ord">
          <ac:chgData name="Priya Pandey" userId="S::kpandey@lwv.org::671eaabd-1061-4b72-8f96-f529b839ff38" providerId="AD" clId="Web-{E5D0C079-567C-1D60-8B56-9DF1733200A6}" dt="2021-05-14T14:18:05.483" v="563"/>
          <ac:spMkLst>
            <pc:docMk/>
            <pc:sldMk cId="2723368005" sldId="268"/>
            <ac:spMk id="3" creationId="{3DFB28BD-20F3-4B40-BB74-6051BDDAF9B6}"/>
          </ac:spMkLst>
        </pc:spChg>
        <pc:spChg chg="add del mod">
          <ac:chgData name="Priya Pandey" userId="S::kpandey@lwv.org::671eaabd-1061-4b72-8f96-f529b839ff38" providerId="AD" clId="Web-{E5D0C079-567C-1D60-8B56-9DF1733200A6}" dt="2021-05-14T14:17:27.138" v="556"/>
          <ac:spMkLst>
            <pc:docMk/>
            <pc:sldMk cId="2723368005" sldId="268"/>
            <ac:spMk id="6" creationId="{5CE586D3-5B0C-4461-805A-84357287C363}"/>
          </ac:spMkLst>
        </pc:spChg>
        <pc:spChg chg="add del">
          <ac:chgData name="Priya Pandey" userId="S::kpandey@lwv.org::671eaabd-1061-4b72-8f96-f529b839ff38" providerId="AD" clId="Web-{E5D0C079-567C-1D60-8B56-9DF1733200A6}" dt="2021-05-14T14:18:05.483" v="563"/>
          <ac:spMkLst>
            <pc:docMk/>
            <pc:sldMk cId="2723368005" sldId="268"/>
            <ac:spMk id="9" creationId="{C1DD1A8A-57D5-4A81-AD04-532B043C5611}"/>
          </ac:spMkLst>
        </pc:spChg>
        <pc:spChg chg="add del mod">
          <ac:chgData name="Priya Pandey" userId="S::kpandey@lwv.org::671eaabd-1061-4b72-8f96-f529b839ff38" providerId="AD" clId="Web-{E5D0C079-567C-1D60-8B56-9DF1733200A6}" dt="2021-05-14T14:17:25.779" v="553"/>
          <ac:spMkLst>
            <pc:docMk/>
            <pc:sldMk cId="2723368005" sldId="268"/>
            <ac:spMk id="10" creationId="{B8485910-3DCA-4A86-A206-76802D6FE0C5}"/>
          </ac:spMkLst>
        </pc:spChg>
        <pc:spChg chg="add del">
          <ac:chgData name="Priya Pandey" userId="S::kpandey@lwv.org::671eaabd-1061-4b72-8f96-f529b839ff38" providerId="AD" clId="Web-{E5D0C079-567C-1D60-8B56-9DF1733200A6}" dt="2021-05-14T14:18:05.483" v="563"/>
          <ac:spMkLst>
            <pc:docMk/>
            <pc:sldMk cId="2723368005" sldId="268"/>
            <ac:spMk id="11" creationId="{007891EC-4501-44ED-A8C8-B11B6DB767AB}"/>
          </ac:spMkLst>
        </pc:spChg>
        <pc:spChg chg="add">
          <ac:chgData name="Priya Pandey" userId="S::kpandey@lwv.org::671eaabd-1061-4b72-8f96-f529b839ff38" providerId="AD" clId="Web-{E5D0C079-567C-1D60-8B56-9DF1733200A6}" dt="2021-05-14T14:18:05.483" v="563"/>
          <ac:spMkLst>
            <pc:docMk/>
            <pc:sldMk cId="2723368005" sldId="268"/>
            <ac:spMk id="17" creationId="{71B2258F-86CA-4D4D-8270-BC05FCDEBFB3}"/>
          </ac:spMkLst>
        </pc:spChg>
        <pc:picChg chg="add del mod">
          <ac:chgData name="Priya Pandey" userId="S::kpandey@lwv.org::671eaabd-1061-4b72-8f96-f529b839ff38" providerId="AD" clId="Web-{E5D0C079-567C-1D60-8B56-9DF1733200A6}" dt="2021-05-14T14:17:27.138" v="557"/>
          <ac:picMkLst>
            <pc:docMk/>
            <pc:sldMk cId="2723368005" sldId="268"/>
            <ac:picMk id="4" creationId="{F756D5DB-9D80-46E2-8078-00EE60E584CE}"/>
          </ac:picMkLst>
        </pc:picChg>
        <pc:picChg chg="add del">
          <ac:chgData name="Priya Pandey" userId="S::kpandey@lwv.org::671eaabd-1061-4b72-8f96-f529b839ff38" providerId="AD" clId="Web-{E5D0C079-567C-1D60-8B56-9DF1733200A6}" dt="2021-05-14T14:17:32.592" v="559"/>
          <ac:picMkLst>
            <pc:docMk/>
            <pc:sldMk cId="2723368005" sldId="268"/>
            <ac:picMk id="5" creationId="{1D5C7716-3620-4185-B132-4E5B869E45B1}"/>
          </ac:picMkLst>
        </pc:picChg>
        <pc:picChg chg="add mod">
          <ac:chgData name="Priya Pandey" userId="S::kpandey@lwv.org::671eaabd-1061-4b72-8f96-f529b839ff38" providerId="AD" clId="Web-{E5D0C079-567C-1D60-8B56-9DF1733200A6}" dt="2021-05-14T14:18:05.483" v="563"/>
          <ac:picMkLst>
            <pc:docMk/>
            <pc:sldMk cId="2723368005" sldId="268"/>
            <ac:picMk id="12" creationId="{724B97BE-7D71-48FC-8B03-B2C7B79C2931}"/>
          </ac:picMkLst>
        </pc:picChg>
      </pc:sldChg>
      <pc:sldChg chg="addSp modSp new mod setBg">
        <pc:chgData name="Priya Pandey" userId="S::kpandey@lwv.org::671eaabd-1061-4b72-8f96-f529b839ff38" providerId="AD" clId="Web-{E5D0C079-567C-1D60-8B56-9DF1733200A6}" dt="2021-05-14T16:12:39.954" v="2998" actId="20577"/>
        <pc:sldMkLst>
          <pc:docMk/>
          <pc:sldMk cId="1919303837" sldId="269"/>
        </pc:sldMkLst>
        <pc:spChg chg="mod ord">
          <ac:chgData name="Priya Pandey" userId="S::kpandey@lwv.org::671eaabd-1061-4b72-8f96-f529b839ff38" providerId="AD" clId="Web-{E5D0C079-567C-1D60-8B56-9DF1733200A6}" dt="2021-05-14T16:12:39.954" v="2998" actId="20577"/>
          <ac:spMkLst>
            <pc:docMk/>
            <pc:sldMk cId="1919303837" sldId="269"/>
            <ac:spMk id="2" creationId="{C5C705CD-5606-4253-AC03-5E60F1553D1B}"/>
          </ac:spMkLst>
        </pc:spChg>
        <pc:spChg chg="mod">
          <ac:chgData name="Priya Pandey" userId="S::kpandey@lwv.org::671eaabd-1061-4b72-8f96-f529b839ff38" providerId="AD" clId="Web-{E5D0C079-567C-1D60-8B56-9DF1733200A6}" dt="2021-05-14T15:57:34.060" v="2188"/>
          <ac:spMkLst>
            <pc:docMk/>
            <pc:sldMk cId="1919303837" sldId="269"/>
            <ac:spMk id="3" creationId="{462C4928-2CD8-4CA2-848F-E535D6FE2C26}"/>
          </ac:spMkLst>
        </pc:spChg>
        <pc:spChg chg="add">
          <ac:chgData name="Priya Pandey" userId="S::kpandey@lwv.org::671eaabd-1061-4b72-8f96-f529b839ff38" providerId="AD" clId="Web-{E5D0C079-567C-1D60-8B56-9DF1733200A6}" dt="2021-05-14T15:57:34.060" v="2188"/>
          <ac:spMkLst>
            <pc:docMk/>
            <pc:sldMk cId="1919303837" sldId="269"/>
            <ac:spMk id="9" creationId="{201CC55D-ED54-4C5C-95E6-10947BD1103B}"/>
          </ac:spMkLst>
        </pc:spChg>
        <pc:spChg chg="add">
          <ac:chgData name="Priya Pandey" userId="S::kpandey@lwv.org::671eaabd-1061-4b72-8f96-f529b839ff38" providerId="AD" clId="Web-{E5D0C079-567C-1D60-8B56-9DF1733200A6}" dt="2021-05-14T15:57:34.060" v="2188"/>
          <ac:spMkLst>
            <pc:docMk/>
            <pc:sldMk cId="1919303837" sldId="269"/>
            <ac:spMk id="15" creationId="{3873B707-463F-40B0-8227-E8CC6C67EB25}"/>
          </ac:spMkLst>
        </pc:spChg>
        <pc:spChg chg="add">
          <ac:chgData name="Priya Pandey" userId="S::kpandey@lwv.org::671eaabd-1061-4b72-8f96-f529b839ff38" providerId="AD" clId="Web-{E5D0C079-567C-1D60-8B56-9DF1733200A6}" dt="2021-05-14T15:57:34.060" v="2188"/>
          <ac:spMkLst>
            <pc:docMk/>
            <pc:sldMk cId="1919303837" sldId="269"/>
            <ac:spMk id="17" creationId="{C13237C8-E62C-4F0D-A318-BD6FB6C2D138}"/>
          </ac:spMkLst>
        </pc:spChg>
        <pc:spChg chg="add">
          <ac:chgData name="Priya Pandey" userId="S::kpandey@lwv.org::671eaabd-1061-4b72-8f96-f529b839ff38" providerId="AD" clId="Web-{E5D0C079-567C-1D60-8B56-9DF1733200A6}" dt="2021-05-14T15:57:34.060" v="2188"/>
          <ac:spMkLst>
            <pc:docMk/>
            <pc:sldMk cId="1919303837" sldId="269"/>
            <ac:spMk id="19" creationId="{19C9EAEA-39D0-4B0E-A0EB-51E7B26740B1}"/>
          </ac:spMkLst>
        </pc:spChg>
        <pc:grpChg chg="add">
          <ac:chgData name="Priya Pandey" userId="S::kpandey@lwv.org::671eaabd-1061-4b72-8f96-f529b839ff38" providerId="AD" clId="Web-{E5D0C079-567C-1D60-8B56-9DF1733200A6}" dt="2021-05-14T15:57:34.060" v="2188"/>
          <ac:grpSpMkLst>
            <pc:docMk/>
            <pc:sldMk cId="1919303837" sldId="269"/>
            <ac:grpSpMk id="11" creationId="{1DE889C7-FAD6-4397-98E2-05D503484459}"/>
          </ac:grpSpMkLst>
        </pc:grpChg>
        <pc:picChg chg="add mod">
          <ac:chgData name="Priya Pandey" userId="S::kpandey@lwv.org::671eaabd-1061-4b72-8f96-f529b839ff38" providerId="AD" clId="Web-{E5D0C079-567C-1D60-8B56-9DF1733200A6}" dt="2021-05-14T15:57:34.060" v="2188"/>
          <ac:picMkLst>
            <pc:docMk/>
            <pc:sldMk cId="1919303837" sldId="269"/>
            <ac:picMk id="4" creationId="{6B7592BF-C2C3-446A-AF52-3CF4C6410284}"/>
          </ac:picMkLst>
        </pc:picChg>
      </pc:sldChg>
      <pc:sldChg chg="addSp modSp new mod setBg">
        <pc:chgData name="Priya Pandey" userId="S::kpandey@lwv.org::671eaabd-1061-4b72-8f96-f529b839ff38" providerId="AD" clId="Web-{E5D0C079-567C-1D60-8B56-9DF1733200A6}" dt="2021-05-14T16:00:05.347" v="2421"/>
        <pc:sldMkLst>
          <pc:docMk/>
          <pc:sldMk cId="2641188958" sldId="270"/>
        </pc:sldMkLst>
        <pc:spChg chg="mod ord">
          <ac:chgData name="Priya Pandey" userId="S::kpandey@lwv.org::671eaabd-1061-4b72-8f96-f529b839ff38" providerId="AD" clId="Web-{E5D0C079-567C-1D60-8B56-9DF1733200A6}" dt="2021-05-14T16:00:05.347" v="2421"/>
          <ac:spMkLst>
            <pc:docMk/>
            <pc:sldMk cId="2641188958" sldId="270"/>
            <ac:spMk id="2" creationId="{C299358A-5B4A-4958-BAAB-FFF6FB5E17A3}"/>
          </ac:spMkLst>
        </pc:spChg>
        <pc:spChg chg="mod">
          <ac:chgData name="Priya Pandey" userId="S::kpandey@lwv.org::671eaabd-1061-4b72-8f96-f529b839ff38" providerId="AD" clId="Web-{E5D0C079-567C-1D60-8B56-9DF1733200A6}" dt="2021-05-14T16:00:05.347" v="2421"/>
          <ac:spMkLst>
            <pc:docMk/>
            <pc:sldMk cId="2641188958" sldId="270"/>
            <ac:spMk id="3" creationId="{150C5A17-8727-4BE3-AE14-D4DA37509421}"/>
          </ac:spMkLst>
        </pc:spChg>
        <pc:spChg chg="add">
          <ac:chgData name="Priya Pandey" userId="S::kpandey@lwv.org::671eaabd-1061-4b72-8f96-f529b839ff38" providerId="AD" clId="Web-{E5D0C079-567C-1D60-8B56-9DF1733200A6}" dt="2021-05-14T16:00:05.347" v="2421"/>
          <ac:spMkLst>
            <pc:docMk/>
            <pc:sldMk cId="2641188958" sldId="270"/>
            <ac:spMk id="9" creationId="{4038CB10-1F5C-4D54-9DF7-12586DE5B007}"/>
          </ac:spMkLst>
        </pc:spChg>
        <pc:spChg chg="add">
          <ac:chgData name="Priya Pandey" userId="S::kpandey@lwv.org::671eaabd-1061-4b72-8f96-f529b839ff38" providerId="AD" clId="Web-{E5D0C079-567C-1D60-8B56-9DF1733200A6}" dt="2021-05-14T16:00:05.347" v="2421"/>
          <ac:spMkLst>
            <pc:docMk/>
            <pc:sldMk cId="2641188958" sldId="270"/>
            <ac:spMk id="11" creationId="{73ED6512-6858-4552-B699-9A97FE9A4EA2}"/>
          </ac:spMkLst>
        </pc:spChg>
        <pc:picChg chg="add mod">
          <ac:chgData name="Priya Pandey" userId="S::kpandey@lwv.org::671eaabd-1061-4b72-8f96-f529b839ff38" providerId="AD" clId="Web-{E5D0C079-567C-1D60-8B56-9DF1733200A6}" dt="2021-05-14T16:00:05.347" v="2421"/>
          <ac:picMkLst>
            <pc:docMk/>
            <pc:sldMk cId="2641188958" sldId="270"/>
            <ac:picMk id="4" creationId="{E620B2B5-FB93-499C-951A-C9CF038C4EB3}"/>
          </ac:picMkLst>
        </pc:picChg>
      </pc:sldChg>
      <pc:sldChg chg="modSp new del">
        <pc:chgData name="Priya Pandey" userId="S::kpandey@lwv.org::671eaabd-1061-4b72-8f96-f529b839ff38" providerId="AD" clId="Web-{E5D0C079-567C-1D60-8B56-9DF1733200A6}" dt="2021-05-14T16:00:36.285" v="2422"/>
        <pc:sldMkLst>
          <pc:docMk/>
          <pc:sldMk cId="517006049" sldId="271"/>
        </pc:sldMkLst>
        <pc:spChg chg="mod">
          <ac:chgData name="Priya Pandey" userId="S::kpandey@lwv.org::671eaabd-1061-4b72-8f96-f529b839ff38" providerId="AD" clId="Web-{E5D0C079-567C-1D60-8B56-9DF1733200A6}" dt="2021-05-14T14:18:44.156" v="610" actId="20577"/>
          <ac:spMkLst>
            <pc:docMk/>
            <pc:sldMk cId="517006049" sldId="271"/>
            <ac:spMk id="3" creationId="{897E77DF-BE27-4C62-9E4B-7E0B83248EF1}"/>
          </ac:spMkLst>
        </pc:spChg>
      </pc:sldChg>
      <pc:sldChg chg="addSp modSp new mod setBg">
        <pc:chgData name="Priya Pandey" userId="S::kpandey@lwv.org::671eaabd-1061-4b72-8f96-f529b839ff38" providerId="AD" clId="Web-{E5D0C079-567C-1D60-8B56-9DF1733200A6}" dt="2021-05-14T16:06:00.032" v="2764"/>
        <pc:sldMkLst>
          <pc:docMk/>
          <pc:sldMk cId="986897044" sldId="272"/>
        </pc:sldMkLst>
        <pc:spChg chg="mod ord">
          <ac:chgData name="Priya Pandey" userId="S::kpandey@lwv.org::671eaabd-1061-4b72-8f96-f529b839ff38" providerId="AD" clId="Web-{E5D0C079-567C-1D60-8B56-9DF1733200A6}" dt="2021-05-14T16:06:00.032" v="2764"/>
          <ac:spMkLst>
            <pc:docMk/>
            <pc:sldMk cId="986897044" sldId="272"/>
            <ac:spMk id="2" creationId="{F6A6DF56-2DB9-4232-9E0E-01AA4FA2275A}"/>
          </ac:spMkLst>
        </pc:spChg>
        <pc:spChg chg="mod ord">
          <ac:chgData name="Priya Pandey" userId="S::kpandey@lwv.org::671eaabd-1061-4b72-8f96-f529b839ff38" providerId="AD" clId="Web-{E5D0C079-567C-1D60-8B56-9DF1733200A6}" dt="2021-05-14T16:05:42.563" v="2760"/>
          <ac:spMkLst>
            <pc:docMk/>
            <pc:sldMk cId="986897044" sldId="272"/>
            <ac:spMk id="3" creationId="{EC358496-9120-49DA-A5BC-F10C7731EE00}"/>
          </ac:spMkLst>
        </pc:spChg>
        <pc:spChg chg="add">
          <ac:chgData name="Priya Pandey" userId="S::kpandey@lwv.org::671eaabd-1061-4b72-8f96-f529b839ff38" providerId="AD" clId="Web-{E5D0C079-567C-1D60-8B56-9DF1733200A6}" dt="2021-05-14T16:05:42.563" v="2760"/>
          <ac:spMkLst>
            <pc:docMk/>
            <pc:sldMk cId="986897044" sldId="272"/>
            <ac:spMk id="9" creationId="{8FC9BE17-9A7B-462D-AE50-3D8777387304}"/>
          </ac:spMkLst>
        </pc:spChg>
        <pc:spChg chg="add">
          <ac:chgData name="Priya Pandey" userId="S::kpandey@lwv.org::671eaabd-1061-4b72-8f96-f529b839ff38" providerId="AD" clId="Web-{E5D0C079-567C-1D60-8B56-9DF1733200A6}" dt="2021-05-14T16:05:42.563" v="2760"/>
          <ac:spMkLst>
            <pc:docMk/>
            <pc:sldMk cId="986897044" sldId="272"/>
            <ac:spMk id="11" creationId="{3EBE8569-6AEC-4B8C-8D53-2DE337CDBA65}"/>
          </ac:spMkLst>
        </pc:spChg>
        <pc:spChg chg="add">
          <ac:chgData name="Priya Pandey" userId="S::kpandey@lwv.org::671eaabd-1061-4b72-8f96-f529b839ff38" providerId="AD" clId="Web-{E5D0C079-567C-1D60-8B56-9DF1733200A6}" dt="2021-05-14T16:05:42.563" v="2760"/>
          <ac:spMkLst>
            <pc:docMk/>
            <pc:sldMk cId="986897044" sldId="272"/>
            <ac:spMk id="13" creationId="{55D4142C-5077-457F-A6AD-3FECFDB39685}"/>
          </ac:spMkLst>
        </pc:spChg>
        <pc:spChg chg="add">
          <ac:chgData name="Priya Pandey" userId="S::kpandey@lwv.org::671eaabd-1061-4b72-8f96-f529b839ff38" providerId="AD" clId="Web-{E5D0C079-567C-1D60-8B56-9DF1733200A6}" dt="2021-05-14T16:05:42.563" v="2760"/>
          <ac:spMkLst>
            <pc:docMk/>
            <pc:sldMk cId="986897044" sldId="272"/>
            <ac:spMk id="15" creationId="{7A5F0580-5EE9-419F-96EE-B6529EF6E7D0}"/>
          </ac:spMkLst>
        </pc:spChg>
        <pc:picChg chg="add mod">
          <ac:chgData name="Priya Pandey" userId="S::kpandey@lwv.org::671eaabd-1061-4b72-8f96-f529b839ff38" providerId="AD" clId="Web-{E5D0C079-567C-1D60-8B56-9DF1733200A6}" dt="2021-05-14T16:05:42.563" v="2760"/>
          <ac:picMkLst>
            <pc:docMk/>
            <pc:sldMk cId="986897044" sldId="272"/>
            <ac:picMk id="4" creationId="{DA089FEB-0458-4F45-9703-EAF12642A31E}"/>
          </ac:picMkLst>
        </pc:picChg>
      </pc:sldChg>
      <pc:sldChg chg="addSp delSp modSp new mod setBg setClrOvrMap">
        <pc:chgData name="Priya Pandey" userId="S::kpandey@lwv.org::671eaabd-1061-4b72-8f96-f529b839ff38" providerId="AD" clId="Web-{E5D0C079-567C-1D60-8B56-9DF1733200A6}" dt="2021-05-14T14:21:17.770" v="718"/>
        <pc:sldMkLst>
          <pc:docMk/>
          <pc:sldMk cId="934318706" sldId="273"/>
        </pc:sldMkLst>
        <pc:spChg chg="add del mod">
          <ac:chgData name="Priya Pandey" userId="S::kpandey@lwv.org::671eaabd-1061-4b72-8f96-f529b839ff38" providerId="AD" clId="Web-{E5D0C079-567C-1D60-8B56-9DF1733200A6}" dt="2021-05-14T14:21:17.770" v="718"/>
          <ac:spMkLst>
            <pc:docMk/>
            <pc:sldMk cId="934318706" sldId="273"/>
            <ac:spMk id="2" creationId="{2F87A6EA-F4BA-457E-8763-EF0B2E04679A}"/>
          </ac:spMkLst>
        </pc:spChg>
        <pc:spChg chg="mod">
          <ac:chgData name="Priya Pandey" userId="S::kpandey@lwv.org::671eaabd-1061-4b72-8f96-f529b839ff38" providerId="AD" clId="Web-{E5D0C079-567C-1D60-8B56-9DF1733200A6}" dt="2021-05-14T14:21:17.770" v="718"/>
          <ac:spMkLst>
            <pc:docMk/>
            <pc:sldMk cId="934318706" sldId="273"/>
            <ac:spMk id="3" creationId="{60247715-DCF4-491E-9302-05737027E95F}"/>
          </ac:spMkLst>
        </pc:spChg>
        <pc:spChg chg="add">
          <ac:chgData name="Priya Pandey" userId="S::kpandey@lwv.org::671eaabd-1061-4b72-8f96-f529b839ff38" providerId="AD" clId="Web-{E5D0C079-567C-1D60-8B56-9DF1733200A6}" dt="2021-05-14T14:21:17.770" v="718"/>
          <ac:spMkLst>
            <pc:docMk/>
            <pc:sldMk cId="934318706" sldId="273"/>
            <ac:spMk id="6" creationId="{2E442304-DDBD-4F7B-8017-36BCC863FB40}"/>
          </ac:spMkLst>
        </pc:spChg>
        <pc:spChg chg="add">
          <ac:chgData name="Priya Pandey" userId="S::kpandey@lwv.org::671eaabd-1061-4b72-8f96-f529b839ff38" providerId="AD" clId="Web-{E5D0C079-567C-1D60-8B56-9DF1733200A6}" dt="2021-05-14T14:21:17.770" v="718"/>
          <ac:spMkLst>
            <pc:docMk/>
            <pc:sldMk cId="934318706" sldId="273"/>
            <ac:spMk id="7" creationId="{5E107275-3853-46FD-A241-DE4355A42675}"/>
          </ac:spMkLst>
        </pc:spChg>
        <pc:spChg chg="add del">
          <ac:chgData name="Priya Pandey" userId="S::kpandey@lwv.org::671eaabd-1061-4b72-8f96-f529b839ff38" providerId="AD" clId="Web-{E5D0C079-567C-1D60-8B56-9DF1733200A6}" dt="2021-05-14T14:21:17.739" v="717"/>
          <ac:spMkLst>
            <pc:docMk/>
            <pc:sldMk cId="934318706" sldId="273"/>
            <ac:spMk id="9" creationId="{A3EFF7B1-6CB7-47D1-AD37-B870CA2B2151}"/>
          </ac:spMkLst>
        </pc:spChg>
        <pc:spChg chg="add del">
          <ac:chgData name="Priya Pandey" userId="S::kpandey@lwv.org::671eaabd-1061-4b72-8f96-f529b839ff38" providerId="AD" clId="Web-{E5D0C079-567C-1D60-8B56-9DF1733200A6}" dt="2021-05-14T14:21:17.739" v="717"/>
          <ac:spMkLst>
            <pc:docMk/>
            <pc:sldMk cId="934318706" sldId="273"/>
            <ac:spMk id="11" creationId="{7FA2962B-21B6-4689-A95D-A8FF6ADE47F1}"/>
          </ac:spMkLst>
        </pc:spChg>
        <pc:spChg chg="add del">
          <ac:chgData name="Priya Pandey" userId="S::kpandey@lwv.org::671eaabd-1061-4b72-8f96-f529b839ff38" providerId="AD" clId="Web-{E5D0C079-567C-1D60-8B56-9DF1733200A6}" dt="2021-05-14T14:21:17.739" v="717"/>
          <ac:spMkLst>
            <pc:docMk/>
            <pc:sldMk cId="934318706" sldId="273"/>
            <ac:spMk id="27" creationId="{A00D2CE1-35C1-46E6-BD59-CEE668BD90F4}"/>
          </ac:spMkLst>
        </pc:spChg>
        <pc:spChg chg="add del">
          <ac:chgData name="Priya Pandey" userId="S::kpandey@lwv.org::671eaabd-1061-4b72-8f96-f529b839ff38" providerId="AD" clId="Web-{E5D0C079-567C-1D60-8B56-9DF1733200A6}" dt="2021-05-14T14:21:17.739" v="717"/>
          <ac:spMkLst>
            <pc:docMk/>
            <pc:sldMk cId="934318706" sldId="273"/>
            <ac:spMk id="35" creationId="{E18403B7-F2C7-4C07-8522-21C31910902C}"/>
          </ac:spMkLst>
        </pc:spChg>
        <pc:grpChg chg="add del">
          <ac:chgData name="Priya Pandey" userId="S::kpandey@lwv.org::671eaabd-1061-4b72-8f96-f529b839ff38" providerId="AD" clId="Web-{E5D0C079-567C-1D60-8B56-9DF1733200A6}" dt="2021-05-14T14:21:17.739" v="717"/>
          <ac:grpSpMkLst>
            <pc:docMk/>
            <pc:sldMk cId="934318706" sldId="273"/>
            <ac:grpSpMk id="13" creationId="{A745280D-ED36-41FE-8EB1-CE597C99CFE8}"/>
          </ac:grpSpMkLst>
        </pc:grpChg>
        <pc:grpChg chg="add del">
          <ac:chgData name="Priya Pandey" userId="S::kpandey@lwv.org::671eaabd-1061-4b72-8f96-f529b839ff38" providerId="AD" clId="Web-{E5D0C079-567C-1D60-8B56-9DF1733200A6}" dt="2021-05-14T14:21:17.739" v="717"/>
          <ac:grpSpMkLst>
            <pc:docMk/>
            <pc:sldMk cId="934318706" sldId="273"/>
            <ac:grpSpMk id="19" creationId="{80E95A5C-1E97-41C3-9DEC-245FF6DEBF1F}"/>
          </ac:grpSpMkLst>
        </pc:grpChg>
        <pc:grpChg chg="add del">
          <ac:chgData name="Priya Pandey" userId="S::kpandey@lwv.org::671eaabd-1061-4b72-8f96-f529b839ff38" providerId="AD" clId="Web-{E5D0C079-567C-1D60-8B56-9DF1733200A6}" dt="2021-05-14T14:21:17.739" v="717"/>
          <ac:grpSpMkLst>
            <pc:docMk/>
            <pc:sldMk cId="934318706" sldId="273"/>
            <ac:grpSpMk id="29" creationId="{A58DCE86-9AE1-46D1-96D6-04B8B3EDF6FA}"/>
          </ac:grpSpMkLst>
        </pc:grpChg>
        <pc:grpChg chg="add del">
          <ac:chgData name="Priya Pandey" userId="S::kpandey@lwv.org::671eaabd-1061-4b72-8f96-f529b839ff38" providerId="AD" clId="Web-{E5D0C079-567C-1D60-8B56-9DF1733200A6}" dt="2021-05-14T14:21:17.739" v="717"/>
          <ac:grpSpMkLst>
            <pc:docMk/>
            <pc:sldMk cId="934318706" sldId="273"/>
            <ac:grpSpMk id="37" creationId="{23B58CC6-A99E-43AF-A467-256F19287FB8}"/>
          </ac:grpSpMkLst>
        </pc:grpChg>
        <pc:graphicFrameChg chg="add del">
          <ac:chgData name="Priya Pandey" userId="S::kpandey@lwv.org::671eaabd-1061-4b72-8f96-f529b839ff38" providerId="AD" clId="Web-{E5D0C079-567C-1D60-8B56-9DF1733200A6}" dt="2021-05-14T14:21:17.739" v="717"/>
          <ac:graphicFrameMkLst>
            <pc:docMk/>
            <pc:sldMk cId="934318706" sldId="273"/>
            <ac:graphicFrameMk id="5" creationId="{B79A46A6-74C9-4FC2-A426-393A4B90A7D7}"/>
          </ac:graphicFrameMkLst>
        </pc:graphicFrameChg>
        <pc:graphicFrameChg chg="add">
          <ac:chgData name="Priya Pandey" userId="S::kpandey@lwv.org::671eaabd-1061-4b72-8f96-f529b839ff38" providerId="AD" clId="Web-{E5D0C079-567C-1D60-8B56-9DF1733200A6}" dt="2021-05-14T14:21:17.770" v="718"/>
          <ac:graphicFrameMkLst>
            <pc:docMk/>
            <pc:sldMk cId="934318706" sldId="273"/>
            <ac:graphicFrameMk id="8" creationId="{B0B5852A-4E6B-410A-A8A1-2B7754088B5A}"/>
          </ac:graphicFrameMkLst>
        </pc:graphicFrameChg>
      </pc:sldChg>
      <pc:sldChg chg="addSp delSp modSp new mod setBg">
        <pc:chgData name="Priya Pandey" userId="S::kpandey@lwv.org::671eaabd-1061-4b72-8f96-f529b839ff38" providerId="AD" clId="Web-{E5D0C079-567C-1D60-8B56-9DF1733200A6}" dt="2021-05-14T14:49:34.493" v="1610"/>
        <pc:sldMkLst>
          <pc:docMk/>
          <pc:sldMk cId="3175970614" sldId="274"/>
        </pc:sldMkLst>
        <pc:spChg chg="mod ord">
          <ac:chgData name="Priya Pandey" userId="S::kpandey@lwv.org::671eaabd-1061-4b72-8f96-f529b839ff38" providerId="AD" clId="Web-{E5D0C079-567C-1D60-8B56-9DF1733200A6}" dt="2021-05-14T14:49:34.493" v="1610"/>
          <ac:spMkLst>
            <pc:docMk/>
            <pc:sldMk cId="3175970614" sldId="274"/>
            <ac:spMk id="2" creationId="{C3E89A16-19EF-4F1A-A50C-A5627668D3C2}"/>
          </ac:spMkLst>
        </pc:spChg>
        <pc:spChg chg="mod">
          <ac:chgData name="Priya Pandey" userId="S::kpandey@lwv.org::671eaabd-1061-4b72-8f96-f529b839ff38" providerId="AD" clId="Web-{E5D0C079-567C-1D60-8B56-9DF1733200A6}" dt="2021-05-14T14:49:12.837" v="1604"/>
          <ac:spMkLst>
            <pc:docMk/>
            <pc:sldMk cId="3175970614" sldId="274"/>
            <ac:spMk id="3" creationId="{4713808D-7191-47B0-9242-8BD9E0CFE929}"/>
          </ac:spMkLst>
        </pc:spChg>
        <pc:spChg chg="add mod">
          <ac:chgData name="Priya Pandey" userId="S::kpandey@lwv.org::671eaabd-1061-4b72-8f96-f529b839ff38" providerId="AD" clId="Web-{E5D0C079-567C-1D60-8B56-9DF1733200A6}" dt="2021-05-14T14:49:12.837" v="1604"/>
          <ac:spMkLst>
            <pc:docMk/>
            <pc:sldMk cId="3175970614" sldId="274"/>
            <ac:spMk id="5" creationId="{42154A3C-6D8D-478E-8420-0966D8D680B3}"/>
          </ac:spMkLst>
        </pc:spChg>
        <pc:spChg chg="add del">
          <ac:chgData name="Priya Pandey" userId="S::kpandey@lwv.org::671eaabd-1061-4b72-8f96-f529b839ff38" providerId="AD" clId="Web-{E5D0C079-567C-1D60-8B56-9DF1733200A6}" dt="2021-05-14T14:49:12.837" v="1604"/>
          <ac:spMkLst>
            <pc:docMk/>
            <pc:sldMk cId="3175970614" sldId="274"/>
            <ac:spMk id="10" creationId="{91F32EBA-ED97-466E-8CFA-8382584155D0}"/>
          </ac:spMkLst>
        </pc:spChg>
        <pc:spChg chg="add del">
          <ac:chgData name="Priya Pandey" userId="S::kpandey@lwv.org::671eaabd-1061-4b72-8f96-f529b839ff38" providerId="AD" clId="Web-{E5D0C079-567C-1D60-8B56-9DF1733200A6}" dt="2021-05-14T14:49:12.837" v="1604"/>
          <ac:spMkLst>
            <pc:docMk/>
            <pc:sldMk cId="3175970614" sldId="274"/>
            <ac:spMk id="12" creationId="{62A38935-BB53-4DF7-A56E-48DD25B685D7}"/>
          </ac:spMkLst>
        </pc:spChg>
        <pc:spChg chg="add">
          <ac:chgData name="Priya Pandey" userId="S::kpandey@lwv.org::671eaabd-1061-4b72-8f96-f529b839ff38" providerId="AD" clId="Web-{E5D0C079-567C-1D60-8B56-9DF1733200A6}" dt="2021-05-14T14:49:12.837" v="1604"/>
          <ac:spMkLst>
            <pc:docMk/>
            <pc:sldMk cId="3175970614" sldId="274"/>
            <ac:spMk id="14" creationId="{6A84B152-3496-4C52-AF08-97AFFC09DD2C}"/>
          </ac:spMkLst>
        </pc:spChg>
        <pc:spChg chg="add">
          <ac:chgData name="Priya Pandey" userId="S::kpandey@lwv.org::671eaabd-1061-4b72-8f96-f529b839ff38" providerId="AD" clId="Web-{E5D0C079-567C-1D60-8B56-9DF1733200A6}" dt="2021-05-14T14:49:12.837" v="1604"/>
          <ac:spMkLst>
            <pc:docMk/>
            <pc:sldMk cId="3175970614" sldId="274"/>
            <ac:spMk id="15" creationId="{6B2ADB95-0FA3-4BD7-A8AC-89D014A83E5B}"/>
          </ac:spMkLst>
        </pc:spChg>
        <pc:spChg chg="add del">
          <ac:chgData name="Priya Pandey" userId="S::kpandey@lwv.org::671eaabd-1061-4b72-8f96-f529b839ff38" providerId="AD" clId="Web-{E5D0C079-567C-1D60-8B56-9DF1733200A6}" dt="2021-05-14T14:49:12.805" v="1603"/>
          <ac:spMkLst>
            <pc:docMk/>
            <pc:sldMk cId="3175970614" sldId="274"/>
            <ac:spMk id="17" creationId="{7B831B6F-405A-4B47-B9BB-5CA88F285844}"/>
          </ac:spMkLst>
        </pc:spChg>
        <pc:spChg chg="add del">
          <ac:chgData name="Priya Pandey" userId="S::kpandey@lwv.org::671eaabd-1061-4b72-8f96-f529b839ff38" providerId="AD" clId="Web-{E5D0C079-567C-1D60-8B56-9DF1733200A6}" dt="2021-05-14T14:49:12.805" v="1603"/>
          <ac:spMkLst>
            <pc:docMk/>
            <pc:sldMk cId="3175970614" sldId="274"/>
            <ac:spMk id="19" creationId="{953EE71A-6488-4203-A7C4-77102FD0DCCA}"/>
          </ac:spMkLst>
        </pc:spChg>
        <pc:spChg chg="add">
          <ac:chgData name="Priya Pandey" userId="S::kpandey@lwv.org::671eaabd-1061-4b72-8f96-f529b839ff38" providerId="AD" clId="Web-{E5D0C079-567C-1D60-8B56-9DF1733200A6}" dt="2021-05-14T14:49:12.837" v="1604"/>
          <ac:spMkLst>
            <pc:docMk/>
            <pc:sldMk cId="3175970614" sldId="274"/>
            <ac:spMk id="21" creationId="{C924DBCE-E731-4B22-8181-A39C1D86276C}"/>
          </ac:spMkLst>
        </pc:spChg>
        <pc:spChg chg="add">
          <ac:chgData name="Priya Pandey" userId="S::kpandey@lwv.org::671eaabd-1061-4b72-8f96-f529b839ff38" providerId="AD" clId="Web-{E5D0C079-567C-1D60-8B56-9DF1733200A6}" dt="2021-05-14T14:49:12.837" v="1604"/>
          <ac:spMkLst>
            <pc:docMk/>
            <pc:sldMk cId="3175970614" sldId="274"/>
            <ac:spMk id="23" creationId="{4CBF9756-6AC8-4C65-84DF-56FBFFA1D873}"/>
          </ac:spMkLst>
        </pc:spChg>
        <pc:spChg chg="add">
          <ac:chgData name="Priya Pandey" userId="S::kpandey@lwv.org::671eaabd-1061-4b72-8f96-f529b839ff38" providerId="AD" clId="Web-{E5D0C079-567C-1D60-8B56-9DF1733200A6}" dt="2021-05-14T14:49:12.837" v="1604"/>
          <ac:spMkLst>
            <pc:docMk/>
            <pc:sldMk cId="3175970614" sldId="274"/>
            <ac:spMk id="25" creationId="{2D385988-EAAF-4C27-AF8A-2BFBECAF3D4F}"/>
          </ac:spMkLst>
        </pc:spChg>
        <pc:spChg chg="add">
          <ac:chgData name="Priya Pandey" userId="S::kpandey@lwv.org::671eaabd-1061-4b72-8f96-f529b839ff38" providerId="AD" clId="Web-{E5D0C079-567C-1D60-8B56-9DF1733200A6}" dt="2021-05-14T14:49:12.837" v="1604"/>
          <ac:spMkLst>
            <pc:docMk/>
            <pc:sldMk cId="3175970614" sldId="274"/>
            <ac:spMk id="29" creationId="{B621D332-7329-4994-8836-C429A51B7549}"/>
          </ac:spMkLst>
        </pc:spChg>
        <pc:spChg chg="add">
          <ac:chgData name="Priya Pandey" userId="S::kpandey@lwv.org::671eaabd-1061-4b72-8f96-f529b839ff38" providerId="AD" clId="Web-{E5D0C079-567C-1D60-8B56-9DF1733200A6}" dt="2021-05-14T14:49:12.837" v="1604"/>
          <ac:spMkLst>
            <pc:docMk/>
            <pc:sldMk cId="3175970614" sldId="274"/>
            <ac:spMk id="31" creationId="{2D20F754-35A9-4508-BE3C-C59996D1437B}"/>
          </ac:spMkLst>
        </pc:spChg>
        <pc:picChg chg="add mod">
          <ac:chgData name="Priya Pandey" userId="S::kpandey@lwv.org::671eaabd-1061-4b72-8f96-f529b839ff38" providerId="AD" clId="Web-{E5D0C079-567C-1D60-8B56-9DF1733200A6}" dt="2021-05-14T14:49:12.837" v="1604"/>
          <ac:picMkLst>
            <pc:docMk/>
            <pc:sldMk cId="3175970614" sldId="274"/>
            <ac:picMk id="4" creationId="{DD31D551-33C2-4DE6-8B48-02552C36BB21}"/>
          </ac:picMkLst>
        </pc:picChg>
        <pc:cxnChg chg="add">
          <ac:chgData name="Priya Pandey" userId="S::kpandey@lwv.org::671eaabd-1061-4b72-8f96-f529b839ff38" providerId="AD" clId="Web-{E5D0C079-567C-1D60-8B56-9DF1733200A6}" dt="2021-05-14T14:49:12.837" v="1604"/>
          <ac:cxnSpMkLst>
            <pc:docMk/>
            <pc:sldMk cId="3175970614" sldId="274"/>
            <ac:cxnSpMk id="27" creationId="{43621FD4-D14D-45D5-9A57-9A2DE5EA59C0}"/>
          </ac:cxnSpMkLst>
        </pc:cxnChg>
      </pc:sldChg>
      <pc:sldChg chg="modSp new del">
        <pc:chgData name="Priya Pandey" userId="S::kpandey@lwv.org::671eaabd-1061-4b72-8f96-f529b839ff38" providerId="AD" clId="Web-{E5D0C079-567C-1D60-8B56-9DF1733200A6}" dt="2021-05-14T14:21:56.443" v="770"/>
        <pc:sldMkLst>
          <pc:docMk/>
          <pc:sldMk cId="197554612" sldId="275"/>
        </pc:sldMkLst>
        <pc:spChg chg="mod">
          <ac:chgData name="Priya Pandey" userId="S::kpandey@lwv.org::671eaabd-1061-4b72-8f96-f529b839ff38" providerId="AD" clId="Web-{E5D0C079-567C-1D60-8B56-9DF1733200A6}" dt="2021-05-14T14:21:38.849" v="746" actId="20577"/>
          <ac:spMkLst>
            <pc:docMk/>
            <pc:sldMk cId="197554612" sldId="275"/>
            <ac:spMk id="3" creationId="{59FE2529-559D-4071-805B-ED5CD306A697}"/>
          </ac:spMkLst>
        </pc:spChg>
      </pc:sldChg>
      <pc:sldChg chg="addSp delSp modSp new mod setBg">
        <pc:chgData name="Priya Pandey" userId="S::kpandey@lwv.org::671eaabd-1061-4b72-8f96-f529b839ff38" providerId="AD" clId="Web-{E5D0C079-567C-1D60-8B56-9DF1733200A6}" dt="2021-05-14T14:44:21.672" v="1214"/>
        <pc:sldMkLst>
          <pc:docMk/>
          <pc:sldMk cId="3643539808" sldId="275"/>
        </pc:sldMkLst>
        <pc:spChg chg="del mod">
          <ac:chgData name="Priya Pandey" userId="S::kpandey@lwv.org::671eaabd-1061-4b72-8f96-f529b839ff38" providerId="AD" clId="Web-{E5D0C079-567C-1D60-8B56-9DF1733200A6}" dt="2021-05-14T14:44:21.672" v="1214"/>
          <ac:spMkLst>
            <pc:docMk/>
            <pc:sldMk cId="3643539808" sldId="275"/>
            <ac:spMk id="2" creationId="{F82A569F-F734-4921-B6D7-E2BE31F2908B}"/>
          </ac:spMkLst>
        </pc:spChg>
        <pc:spChg chg="mod">
          <ac:chgData name="Priya Pandey" userId="S::kpandey@lwv.org::671eaabd-1061-4b72-8f96-f529b839ff38" providerId="AD" clId="Web-{E5D0C079-567C-1D60-8B56-9DF1733200A6}" dt="2021-05-14T14:44:21.672" v="1214"/>
          <ac:spMkLst>
            <pc:docMk/>
            <pc:sldMk cId="3643539808" sldId="275"/>
            <ac:spMk id="3" creationId="{9C1BD25F-B87F-4CF5-92E6-C7B8EA23956A}"/>
          </ac:spMkLst>
        </pc:spChg>
        <pc:spChg chg="add">
          <ac:chgData name="Priya Pandey" userId="S::kpandey@lwv.org::671eaabd-1061-4b72-8f96-f529b839ff38" providerId="AD" clId="Web-{E5D0C079-567C-1D60-8B56-9DF1733200A6}" dt="2021-05-14T14:44:21.672" v="1214"/>
          <ac:spMkLst>
            <pc:docMk/>
            <pc:sldMk cId="3643539808" sldId="275"/>
            <ac:spMk id="9" creationId="{C05CBC3C-2E5A-4839-8B9B-2E5A6ADF0F58}"/>
          </ac:spMkLst>
        </pc:spChg>
        <pc:spChg chg="add">
          <ac:chgData name="Priya Pandey" userId="S::kpandey@lwv.org::671eaabd-1061-4b72-8f96-f529b839ff38" providerId="AD" clId="Web-{E5D0C079-567C-1D60-8B56-9DF1733200A6}" dt="2021-05-14T14:44:21.672" v="1214"/>
          <ac:spMkLst>
            <pc:docMk/>
            <pc:sldMk cId="3643539808" sldId="275"/>
            <ac:spMk id="11" creationId="{DB5B423A-57CC-4C58-AA26-8E2E862B03A0}"/>
          </ac:spMkLst>
        </pc:spChg>
        <pc:graphicFrameChg chg="add">
          <ac:chgData name="Priya Pandey" userId="S::kpandey@lwv.org::671eaabd-1061-4b72-8f96-f529b839ff38" providerId="AD" clId="Web-{E5D0C079-567C-1D60-8B56-9DF1733200A6}" dt="2021-05-14T14:44:21.672" v="1214"/>
          <ac:graphicFrameMkLst>
            <pc:docMk/>
            <pc:sldMk cId="3643539808" sldId="275"/>
            <ac:graphicFrameMk id="5" creationId="{A0DAE992-0CA4-4F72-B107-1E6E668FCF61}"/>
          </ac:graphicFrameMkLst>
        </pc:graphicFrameChg>
      </pc:sldChg>
      <pc:sldChg chg="addSp modSp new mod setBg">
        <pc:chgData name="Priya Pandey" userId="S::kpandey@lwv.org::671eaabd-1061-4b72-8f96-f529b839ff38" providerId="AD" clId="Web-{E5D0C079-567C-1D60-8B56-9DF1733200A6}" dt="2021-05-14T16:04:39.295" v="2758"/>
        <pc:sldMkLst>
          <pc:docMk/>
          <pc:sldMk cId="1331560984" sldId="276"/>
        </pc:sldMkLst>
        <pc:spChg chg="mod ord">
          <ac:chgData name="Priya Pandey" userId="S::kpandey@lwv.org::671eaabd-1061-4b72-8f96-f529b839ff38" providerId="AD" clId="Web-{E5D0C079-567C-1D60-8B56-9DF1733200A6}" dt="2021-05-14T16:04:39.295" v="2758"/>
          <ac:spMkLst>
            <pc:docMk/>
            <pc:sldMk cId="1331560984" sldId="276"/>
            <ac:spMk id="2" creationId="{5BB8A0BC-6CEA-413A-B1C7-EC8A320221A4}"/>
          </ac:spMkLst>
        </pc:spChg>
        <pc:spChg chg="mod">
          <ac:chgData name="Priya Pandey" userId="S::kpandey@lwv.org::671eaabd-1061-4b72-8f96-f529b839ff38" providerId="AD" clId="Web-{E5D0C079-567C-1D60-8B56-9DF1733200A6}" dt="2021-05-14T16:04:39.295" v="2758"/>
          <ac:spMkLst>
            <pc:docMk/>
            <pc:sldMk cId="1331560984" sldId="276"/>
            <ac:spMk id="3" creationId="{4FDDD856-E545-438D-B666-4DA25D7D85BD}"/>
          </ac:spMkLst>
        </pc:spChg>
        <pc:spChg chg="add">
          <ac:chgData name="Priya Pandey" userId="S::kpandey@lwv.org::671eaabd-1061-4b72-8f96-f529b839ff38" providerId="AD" clId="Web-{E5D0C079-567C-1D60-8B56-9DF1733200A6}" dt="2021-05-14T16:04:39.295" v="2758"/>
          <ac:spMkLst>
            <pc:docMk/>
            <pc:sldMk cId="1331560984" sldId="276"/>
            <ac:spMk id="9" creationId="{45D37F4E-DDB4-456B-97E0-9937730A039F}"/>
          </ac:spMkLst>
        </pc:spChg>
        <pc:spChg chg="add">
          <ac:chgData name="Priya Pandey" userId="S::kpandey@lwv.org::671eaabd-1061-4b72-8f96-f529b839ff38" providerId="AD" clId="Web-{E5D0C079-567C-1D60-8B56-9DF1733200A6}" dt="2021-05-14T16:04:39.295" v="2758"/>
          <ac:spMkLst>
            <pc:docMk/>
            <pc:sldMk cId="1331560984" sldId="276"/>
            <ac:spMk id="11" creationId="{B2DD41CD-8F47-4F56-AD12-4E2FF7696987}"/>
          </ac:spMkLst>
        </pc:spChg>
        <pc:picChg chg="add mod">
          <ac:chgData name="Priya Pandey" userId="S::kpandey@lwv.org::671eaabd-1061-4b72-8f96-f529b839ff38" providerId="AD" clId="Web-{E5D0C079-567C-1D60-8B56-9DF1733200A6}" dt="2021-05-14T16:04:39.295" v="2758"/>
          <ac:picMkLst>
            <pc:docMk/>
            <pc:sldMk cId="1331560984" sldId="276"/>
            <ac:picMk id="4" creationId="{A4D2935A-A97A-4101-AE4B-5408B5230744}"/>
          </ac:picMkLst>
        </pc:picChg>
      </pc:sldChg>
      <pc:sldChg chg="addSp modSp new mod setBg">
        <pc:chgData name="Priya Pandey" userId="S::kpandey@lwv.org::671eaabd-1061-4b72-8f96-f529b839ff38" providerId="AD" clId="Web-{E5D0C079-567C-1D60-8B56-9DF1733200A6}" dt="2021-05-14T16:08:39.992" v="2993"/>
        <pc:sldMkLst>
          <pc:docMk/>
          <pc:sldMk cId="2261612205" sldId="277"/>
        </pc:sldMkLst>
        <pc:spChg chg="mod ord">
          <ac:chgData name="Priya Pandey" userId="S::kpandey@lwv.org::671eaabd-1061-4b72-8f96-f529b839ff38" providerId="AD" clId="Web-{E5D0C079-567C-1D60-8B56-9DF1733200A6}" dt="2021-05-14T16:08:39.992" v="2993"/>
          <ac:spMkLst>
            <pc:docMk/>
            <pc:sldMk cId="2261612205" sldId="277"/>
            <ac:spMk id="2" creationId="{81BF5052-111E-43FD-B5A6-71B46607F745}"/>
          </ac:spMkLst>
        </pc:spChg>
        <pc:spChg chg="mod">
          <ac:chgData name="Priya Pandey" userId="S::kpandey@lwv.org::671eaabd-1061-4b72-8f96-f529b839ff38" providerId="AD" clId="Web-{E5D0C079-567C-1D60-8B56-9DF1733200A6}" dt="2021-05-14T16:08:39.992" v="2993"/>
          <ac:spMkLst>
            <pc:docMk/>
            <pc:sldMk cId="2261612205" sldId="277"/>
            <ac:spMk id="3" creationId="{E76DAB08-FBF9-4304-BEF4-669D5259A504}"/>
          </ac:spMkLst>
        </pc:spChg>
        <pc:spChg chg="add">
          <ac:chgData name="Priya Pandey" userId="S::kpandey@lwv.org::671eaabd-1061-4b72-8f96-f529b839ff38" providerId="AD" clId="Web-{E5D0C079-567C-1D60-8B56-9DF1733200A6}" dt="2021-05-14T16:08:39.992" v="2993"/>
          <ac:spMkLst>
            <pc:docMk/>
            <pc:sldMk cId="2261612205" sldId="277"/>
            <ac:spMk id="8" creationId="{DBF61EA3-B236-439E-9C0B-340980D56BEE}"/>
          </ac:spMkLst>
        </pc:spChg>
        <pc:spChg chg="add">
          <ac:chgData name="Priya Pandey" userId="S::kpandey@lwv.org::671eaabd-1061-4b72-8f96-f529b839ff38" providerId="AD" clId="Web-{E5D0C079-567C-1D60-8B56-9DF1733200A6}" dt="2021-05-14T16:08:39.992" v="2993"/>
          <ac:spMkLst>
            <pc:docMk/>
            <pc:sldMk cId="2261612205" sldId="277"/>
            <ac:spMk id="14" creationId="{E659831F-0D9A-4C63-9EBB-8435B85A440F}"/>
          </ac:spMkLst>
        </pc:spChg>
        <pc:grpChg chg="add">
          <ac:chgData name="Priya Pandey" userId="S::kpandey@lwv.org::671eaabd-1061-4b72-8f96-f529b839ff38" providerId="AD" clId="Web-{E5D0C079-567C-1D60-8B56-9DF1733200A6}" dt="2021-05-14T16:08:39.992" v="2993"/>
          <ac:grpSpMkLst>
            <pc:docMk/>
            <pc:sldMk cId="2261612205" sldId="277"/>
            <ac:grpSpMk id="10" creationId="{28FAF094-D087-493F-8DF9-A486C2D6BBAA}"/>
          </ac:grpSpMkLst>
        </pc:grpChg>
      </pc:sldChg>
      <pc:sldChg chg="addSp delSp modSp new mod setBg">
        <pc:chgData name="Priya Pandey" userId="S::kpandey@lwv.org::671eaabd-1061-4b72-8f96-f529b839ff38" providerId="AD" clId="Web-{E5D0C079-567C-1D60-8B56-9DF1733200A6}" dt="2021-05-14T15:28:59.232" v="2038"/>
        <pc:sldMkLst>
          <pc:docMk/>
          <pc:sldMk cId="1386274945" sldId="278"/>
        </pc:sldMkLst>
        <pc:spChg chg="mod ord">
          <ac:chgData name="Priya Pandey" userId="S::kpandey@lwv.org::671eaabd-1061-4b72-8f96-f529b839ff38" providerId="AD" clId="Web-{E5D0C079-567C-1D60-8B56-9DF1733200A6}" dt="2021-05-14T15:28:59.232" v="2038"/>
          <ac:spMkLst>
            <pc:docMk/>
            <pc:sldMk cId="1386274945" sldId="278"/>
            <ac:spMk id="2" creationId="{48F99E84-9D4E-48A9-B688-BF3369E0B5BF}"/>
          </ac:spMkLst>
        </pc:spChg>
        <pc:spChg chg="mod">
          <ac:chgData name="Priya Pandey" userId="S::kpandey@lwv.org::671eaabd-1061-4b72-8f96-f529b839ff38" providerId="AD" clId="Web-{E5D0C079-567C-1D60-8B56-9DF1733200A6}" dt="2021-05-14T15:28:59.232" v="2038"/>
          <ac:spMkLst>
            <pc:docMk/>
            <pc:sldMk cId="1386274945" sldId="278"/>
            <ac:spMk id="3" creationId="{81132C91-3501-4C98-8078-A0E849F52A40}"/>
          </ac:spMkLst>
        </pc:spChg>
        <pc:spChg chg="add mod">
          <ac:chgData name="Priya Pandey" userId="S::kpandey@lwv.org::671eaabd-1061-4b72-8f96-f529b839ff38" providerId="AD" clId="Web-{E5D0C079-567C-1D60-8B56-9DF1733200A6}" dt="2021-05-14T15:28:59.232" v="2038"/>
          <ac:spMkLst>
            <pc:docMk/>
            <pc:sldMk cId="1386274945" sldId="278"/>
            <ac:spMk id="5" creationId="{1627E458-8DCA-40AF-8859-6410E85E3D80}"/>
          </ac:spMkLst>
        </pc:spChg>
        <pc:spChg chg="add">
          <ac:chgData name="Priya Pandey" userId="S::kpandey@lwv.org::671eaabd-1061-4b72-8f96-f529b839ff38" providerId="AD" clId="Web-{E5D0C079-567C-1D60-8B56-9DF1733200A6}" dt="2021-05-14T15:28:59.232" v="2038"/>
          <ac:spMkLst>
            <pc:docMk/>
            <pc:sldMk cId="1386274945" sldId="278"/>
            <ac:spMk id="7" creationId="{2B566528-1B12-4246-9431-5C2D7D081168}"/>
          </ac:spMkLst>
        </pc:spChg>
        <pc:spChg chg="add del">
          <ac:chgData name="Priya Pandey" userId="S::kpandey@lwv.org::671eaabd-1061-4b72-8f96-f529b839ff38" providerId="AD" clId="Web-{E5D0C079-567C-1D60-8B56-9DF1733200A6}" dt="2021-05-14T15:28:59.217" v="2037"/>
          <ac:spMkLst>
            <pc:docMk/>
            <pc:sldMk cId="1386274945" sldId="278"/>
            <ac:spMk id="10" creationId="{F13C74B1-5B17-4795-BED0-7140497B445A}"/>
          </ac:spMkLst>
        </pc:spChg>
        <pc:spChg chg="add del">
          <ac:chgData name="Priya Pandey" userId="S::kpandey@lwv.org::671eaabd-1061-4b72-8f96-f529b839ff38" providerId="AD" clId="Web-{E5D0C079-567C-1D60-8B56-9DF1733200A6}" dt="2021-05-14T15:28:59.217" v="2037"/>
          <ac:spMkLst>
            <pc:docMk/>
            <pc:sldMk cId="1386274945" sldId="278"/>
            <ac:spMk id="12" creationId="{D4974D33-8DC5-464E-8C6D-BE58F0669C17}"/>
          </ac:spMkLst>
        </pc:spChg>
        <pc:grpChg chg="add">
          <ac:chgData name="Priya Pandey" userId="S::kpandey@lwv.org::671eaabd-1061-4b72-8f96-f529b839ff38" providerId="AD" clId="Web-{E5D0C079-567C-1D60-8B56-9DF1733200A6}" dt="2021-05-14T15:28:59.232" v="2038"/>
          <ac:grpSpMkLst>
            <pc:docMk/>
            <pc:sldMk cId="1386274945" sldId="278"/>
            <ac:grpSpMk id="8" creationId="{828A5161-06F1-46CF-8AD7-844680A59E13}"/>
          </ac:grpSpMkLst>
        </pc:grpChg>
        <pc:grpChg chg="add">
          <ac:chgData name="Priya Pandey" userId="S::kpandey@lwv.org::671eaabd-1061-4b72-8f96-f529b839ff38" providerId="AD" clId="Web-{E5D0C079-567C-1D60-8B56-9DF1733200A6}" dt="2021-05-14T15:28:59.232" v="2038"/>
          <ac:grpSpMkLst>
            <pc:docMk/>
            <pc:sldMk cId="1386274945" sldId="278"/>
            <ac:grpSpMk id="16" creationId="{5995D10D-E9C9-47DB-AE7E-801FEF38F5C9}"/>
          </ac:grpSpMkLst>
        </pc:grpChg>
        <pc:picChg chg="add mod">
          <ac:chgData name="Priya Pandey" userId="S::kpandey@lwv.org::671eaabd-1061-4b72-8f96-f529b839ff38" providerId="AD" clId="Web-{E5D0C079-567C-1D60-8B56-9DF1733200A6}" dt="2021-05-14T15:28:59.232" v="2038"/>
          <ac:picMkLst>
            <pc:docMk/>
            <pc:sldMk cId="1386274945" sldId="278"/>
            <ac:picMk id="4" creationId="{99F1EE32-68EC-400A-9984-685B7AE778B3}"/>
          </ac:picMkLst>
        </pc:picChg>
      </pc:sldChg>
      <pc:sldChg chg="addSp delSp modSp new mod setBg">
        <pc:chgData name="Priya Pandey" userId="S::kpandey@lwv.org::671eaabd-1061-4b72-8f96-f529b839ff38" providerId="AD" clId="Web-{E5D0C079-567C-1D60-8B56-9DF1733200A6}" dt="2021-05-14T14:58:22.931" v="1837"/>
        <pc:sldMkLst>
          <pc:docMk/>
          <pc:sldMk cId="1198484965" sldId="279"/>
        </pc:sldMkLst>
        <pc:spChg chg="add del">
          <ac:chgData name="Priya Pandey" userId="S::kpandey@lwv.org::671eaabd-1061-4b72-8f96-f529b839ff38" providerId="AD" clId="Web-{E5D0C079-567C-1D60-8B56-9DF1733200A6}" dt="2021-05-14T14:58:22.931" v="1837"/>
          <ac:spMkLst>
            <pc:docMk/>
            <pc:sldMk cId="1198484965" sldId="279"/>
            <ac:spMk id="2" creationId="{D04E0D21-FAF9-47C3-9BBE-D396D2F554BC}"/>
          </ac:spMkLst>
        </pc:spChg>
        <pc:spChg chg="mod">
          <ac:chgData name="Priya Pandey" userId="S::kpandey@lwv.org::671eaabd-1061-4b72-8f96-f529b839ff38" providerId="AD" clId="Web-{E5D0C079-567C-1D60-8B56-9DF1733200A6}" dt="2021-05-14T14:58:22.931" v="1837"/>
          <ac:spMkLst>
            <pc:docMk/>
            <pc:sldMk cId="1198484965" sldId="279"/>
            <ac:spMk id="3" creationId="{E1530CAA-D679-4A5B-935B-227FA173DECC}"/>
          </ac:spMkLst>
        </pc:spChg>
        <pc:spChg chg="add">
          <ac:chgData name="Priya Pandey" userId="S::kpandey@lwv.org::671eaabd-1061-4b72-8f96-f529b839ff38" providerId="AD" clId="Web-{E5D0C079-567C-1D60-8B56-9DF1733200A6}" dt="2021-05-14T14:58:22.931" v="1837"/>
          <ac:spMkLst>
            <pc:docMk/>
            <pc:sldMk cId="1198484965" sldId="279"/>
            <ac:spMk id="6" creationId="{C1DD1A8A-57D5-4A81-AD04-532B043C5611}"/>
          </ac:spMkLst>
        </pc:spChg>
        <pc:spChg chg="add">
          <ac:chgData name="Priya Pandey" userId="S::kpandey@lwv.org::671eaabd-1061-4b72-8f96-f529b839ff38" providerId="AD" clId="Web-{E5D0C079-567C-1D60-8B56-9DF1733200A6}" dt="2021-05-14T14:58:22.931" v="1837"/>
          <ac:spMkLst>
            <pc:docMk/>
            <pc:sldMk cId="1198484965" sldId="279"/>
            <ac:spMk id="8" creationId="{007891EC-4501-44ED-A8C8-B11B6DB767AB}"/>
          </ac:spMkLst>
        </pc:spChg>
        <pc:spChg chg="add del">
          <ac:chgData name="Priya Pandey" userId="S::kpandey@lwv.org::671eaabd-1061-4b72-8f96-f529b839ff38" providerId="AD" clId="Web-{E5D0C079-567C-1D60-8B56-9DF1733200A6}" dt="2021-05-14T14:58:22.916" v="1836"/>
          <ac:spMkLst>
            <pc:docMk/>
            <pc:sldMk cId="1198484965" sldId="279"/>
            <ac:spMk id="9" creationId="{9B7AD9F6-8CE7-4299-8FC6-328F4DCD3FF9}"/>
          </ac:spMkLst>
        </pc:spChg>
        <pc:spChg chg="add del">
          <ac:chgData name="Priya Pandey" userId="S::kpandey@lwv.org::671eaabd-1061-4b72-8f96-f529b839ff38" providerId="AD" clId="Web-{E5D0C079-567C-1D60-8B56-9DF1733200A6}" dt="2021-05-14T14:58:22.916" v="1836"/>
          <ac:spMkLst>
            <pc:docMk/>
            <pc:sldMk cId="1198484965" sldId="279"/>
            <ac:spMk id="11" creationId="{82580482-BA80-420A-8A05-C58E97F26B21}"/>
          </ac:spMkLst>
        </pc:spChg>
        <pc:picChg chg="add del">
          <ac:chgData name="Priya Pandey" userId="S::kpandey@lwv.org::671eaabd-1061-4b72-8f96-f529b839ff38" providerId="AD" clId="Web-{E5D0C079-567C-1D60-8B56-9DF1733200A6}" dt="2021-05-14T14:58:22.916" v="1836"/>
          <ac:picMkLst>
            <pc:docMk/>
            <pc:sldMk cId="1198484965" sldId="279"/>
            <ac:picMk id="5" creationId="{C77024A1-DF22-4E26-900D-1124D1E50873}"/>
          </ac:picMkLst>
        </pc:picChg>
        <pc:picChg chg="add">
          <ac:chgData name="Priya Pandey" userId="S::kpandey@lwv.org::671eaabd-1061-4b72-8f96-f529b839ff38" providerId="AD" clId="Web-{E5D0C079-567C-1D60-8B56-9DF1733200A6}" dt="2021-05-14T14:58:22.931" v="1837"/>
          <ac:picMkLst>
            <pc:docMk/>
            <pc:sldMk cId="1198484965" sldId="279"/>
            <ac:picMk id="7" creationId="{39286B5D-52C4-4858-B851-3EE8911E3D38}"/>
          </ac:picMkLst>
        </pc:picChg>
      </pc:sldChg>
      <pc:sldMasterChg chg="add addSldLayout">
        <pc:chgData name="Priya Pandey" userId="S::kpandey@lwv.org::671eaabd-1061-4b72-8f96-f529b839ff38" providerId="AD" clId="Web-{E5D0C079-567C-1D60-8B56-9DF1733200A6}" dt="2021-05-14T14:09:58.765" v="435"/>
        <pc:sldMasterMkLst>
          <pc:docMk/>
          <pc:sldMasterMk cId="3679487526" sldId="2147483648"/>
        </pc:sldMasterMkLst>
        <pc:sldLayoutChg chg="add">
          <pc:chgData name="Priya Pandey" userId="S::kpandey@lwv.org::671eaabd-1061-4b72-8f96-f529b839ff38" providerId="AD" clId="Web-{E5D0C079-567C-1D60-8B56-9DF1733200A6}" dt="2021-05-14T14:09:58.765" v="435"/>
          <pc:sldLayoutMkLst>
            <pc:docMk/>
            <pc:sldMasterMk cId="3679487526" sldId="2147483648"/>
            <pc:sldLayoutMk cId="726047913" sldId="2147483650"/>
          </pc:sldLayoutMkLst>
        </pc:sldLayoutChg>
      </pc:sldMasterChg>
      <pc:sldMasterChg chg="addSldLayout">
        <pc:chgData name="Priya Pandey" userId="S::kpandey@lwv.org::671eaabd-1061-4b72-8f96-f529b839ff38" providerId="AD" clId="Web-{E5D0C079-567C-1D60-8B56-9DF1733200A6}" dt="2021-05-14T14:10:19.735" v="439"/>
        <pc:sldMasterMkLst>
          <pc:docMk/>
          <pc:sldMasterMk cId="0" sldId="2147483848"/>
        </pc:sldMasterMkLst>
        <pc:sldLayoutChg chg="add">
          <pc:chgData name="Priya Pandey" userId="S::kpandey@lwv.org::671eaabd-1061-4b72-8f96-f529b839ff38" providerId="AD" clId="Web-{E5D0C079-567C-1D60-8B56-9DF1733200A6}" dt="2021-05-14T14:10:19.735" v="439"/>
          <pc:sldLayoutMkLst>
            <pc:docMk/>
            <pc:sldMasterMk cId="0" sldId="2147483848"/>
            <pc:sldLayoutMk cId="2934840311" sldId="2147483832"/>
          </pc:sldLayoutMkLst>
        </pc:sldLayoutChg>
      </pc:sldMasterChg>
    </pc:docChg>
  </pc:docChgLst>
  <pc:docChgLst>
    <pc:chgData name="Priya Pandey" userId="S::kpandey@lwv.org::671eaabd-1061-4b72-8f96-f529b839ff38" providerId="AD" clId="Web-{76F64541-B4A9-4932-88A9-A736C663430F}"/>
    <pc:docChg chg="addSld delSld modSld addMainMaster">
      <pc:chgData name="Priya Pandey" userId="S::kpandey@lwv.org::671eaabd-1061-4b72-8f96-f529b839ff38" providerId="AD" clId="Web-{76F64541-B4A9-4932-88A9-A736C663430F}" dt="2021-05-13T17:23:12.418" v="69" actId="20577"/>
      <pc:docMkLst>
        <pc:docMk/>
      </pc:docMkLst>
      <pc:sldChg chg="del">
        <pc:chgData name="Priya Pandey" userId="S::kpandey@lwv.org::671eaabd-1061-4b72-8f96-f529b839ff38" providerId="AD" clId="Web-{76F64541-B4A9-4932-88A9-A736C663430F}" dt="2021-05-13T17:17:39.910" v="1"/>
        <pc:sldMkLst>
          <pc:docMk/>
          <pc:sldMk cId="109857222" sldId="256"/>
        </pc:sldMkLst>
      </pc:sldChg>
      <pc:sldChg chg="modSp add">
        <pc:chgData name="Priya Pandey" userId="S::kpandey@lwv.org::671eaabd-1061-4b72-8f96-f529b839ff38" providerId="AD" clId="Web-{76F64541-B4A9-4932-88A9-A736C663430F}" dt="2021-05-13T17:19:20.709" v="37" actId="20577"/>
        <pc:sldMkLst>
          <pc:docMk/>
          <pc:sldMk cId="3773922943" sldId="257"/>
        </pc:sldMkLst>
        <pc:spChg chg="mod">
          <ac:chgData name="Priya Pandey" userId="S::kpandey@lwv.org::671eaabd-1061-4b72-8f96-f529b839ff38" providerId="AD" clId="Web-{76F64541-B4A9-4932-88A9-A736C663430F}" dt="2021-05-13T17:19:20.709" v="37" actId="20577"/>
          <ac:spMkLst>
            <pc:docMk/>
            <pc:sldMk cId="3773922943" sldId="257"/>
            <ac:spMk id="2" creationId="{F17D9110-3EB9-4D59-BE53-E658E540098B}"/>
          </ac:spMkLst>
        </pc:spChg>
        <pc:spChg chg="mod">
          <ac:chgData name="Priya Pandey" userId="S::kpandey@lwv.org::671eaabd-1061-4b72-8f96-f529b839ff38" providerId="AD" clId="Web-{76F64541-B4A9-4932-88A9-A736C663430F}" dt="2021-05-13T17:17:50.957" v="10" actId="20577"/>
          <ac:spMkLst>
            <pc:docMk/>
            <pc:sldMk cId="3773922943" sldId="257"/>
            <ac:spMk id="4" creationId="{3C99B24A-C917-4330-BED9-87BA7C2E8129}"/>
          </ac:spMkLst>
        </pc:spChg>
      </pc:sldChg>
      <pc:sldChg chg="addSp delSp modSp add mod setBg modClrScheme chgLayout">
        <pc:chgData name="Priya Pandey" userId="S::kpandey@lwv.org::671eaabd-1061-4b72-8f96-f529b839ff38" providerId="AD" clId="Web-{76F64541-B4A9-4932-88A9-A736C663430F}" dt="2021-05-13T17:21:28.119" v="63" actId="14100"/>
        <pc:sldMkLst>
          <pc:docMk/>
          <pc:sldMk cId="1550057619" sldId="258"/>
        </pc:sldMkLst>
        <pc:spChg chg="mod ord">
          <ac:chgData name="Priya Pandey" userId="S::kpandey@lwv.org::671eaabd-1061-4b72-8f96-f529b839ff38" providerId="AD" clId="Web-{76F64541-B4A9-4932-88A9-A736C663430F}" dt="2021-05-13T17:21:07.462" v="57" actId="20577"/>
          <ac:spMkLst>
            <pc:docMk/>
            <pc:sldMk cId="1550057619" sldId="258"/>
            <ac:spMk id="2" creationId="{B6D0C25B-698A-4650-BC7D-C1125A449347}"/>
          </ac:spMkLst>
        </pc:spChg>
        <pc:spChg chg="mod ord">
          <ac:chgData name="Priya Pandey" userId="S::kpandey@lwv.org::671eaabd-1061-4b72-8f96-f529b839ff38" providerId="AD" clId="Web-{76F64541-B4A9-4932-88A9-A736C663430F}" dt="2021-05-13T17:20:48.524" v="51"/>
          <ac:spMkLst>
            <pc:docMk/>
            <pc:sldMk cId="1550057619" sldId="258"/>
            <ac:spMk id="3" creationId="{AE3122D4-903F-44A5-97F5-B92FB16CE454}"/>
          </ac:spMkLst>
        </pc:spChg>
        <pc:spChg chg="add del mod ord">
          <ac:chgData name="Priya Pandey" userId="S::kpandey@lwv.org::671eaabd-1061-4b72-8f96-f529b839ff38" providerId="AD" clId="Web-{76F64541-B4A9-4932-88A9-A736C663430F}" dt="2021-05-13T17:20:23.929" v="47"/>
          <ac:spMkLst>
            <pc:docMk/>
            <pc:sldMk cId="1550057619" sldId="258"/>
            <ac:spMk id="4" creationId="{42B2F896-2311-4C09-B517-064DA8934FBA}"/>
          </ac:spMkLst>
        </pc:spChg>
        <pc:spChg chg="add mod">
          <ac:chgData name="Priya Pandey" userId="S::kpandey@lwv.org::671eaabd-1061-4b72-8f96-f529b839ff38" providerId="AD" clId="Web-{76F64541-B4A9-4932-88A9-A736C663430F}" dt="2021-05-13T17:21:28.119" v="63" actId="14100"/>
          <ac:spMkLst>
            <pc:docMk/>
            <pc:sldMk cId="1550057619" sldId="258"/>
            <ac:spMk id="8" creationId="{BFAC9649-A17C-473D-9AAF-B4D25761B824}"/>
          </ac:spMkLst>
        </pc:spChg>
        <pc:picChg chg="add mod">
          <ac:chgData name="Priya Pandey" userId="S::kpandey@lwv.org::671eaabd-1061-4b72-8f96-f529b839ff38" providerId="AD" clId="Web-{76F64541-B4A9-4932-88A9-A736C663430F}" dt="2021-05-13T17:20:48.524" v="51"/>
          <ac:picMkLst>
            <pc:docMk/>
            <pc:sldMk cId="1550057619" sldId="258"/>
            <ac:picMk id="6" creationId="{D80EF118-0301-453A-AB87-529F57B414A8}"/>
          </ac:picMkLst>
        </pc:picChg>
        <pc:cxnChg chg="add">
          <ac:chgData name="Priya Pandey" userId="S::kpandey@lwv.org::671eaabd-1061-4b72-8f96-f529b839ff38" providerId="AD" clId="Web-{76F64541-B4A9-4932-88A9-A736C663430F}" dt="2021-05-13T17:20:48.524" v="51"/>
          <ac:cxnSpMkLst>
            <pc:docMk/>
            <pc:sldMk cId="1550057619" sldId="258"/>
            <ac:cxnSpMk id="11" creationId="{A7F400EE-A8A5-48AF-B4D6-291B52C6F0B0}"/>
          </ac:cxnSpMkLst>
        </pc:cxnChg>
      </pc:sldChg>
      <pc:sldChg chg="add">
        <pc:chgData name="Priya Pandey" userId="S::kpandey@lwv.org::671eaabd-1061-4b72-8f96-f529b839ff38" providerId="AD" clId="Web-{76F64541-B4A9-4932-88A9-A736C663430F}" dt="2021-05-13T17:19:44.007" v="44"/>
        <pc:sldMkLst>
          <pc:docMk/>
          <pc:sldMk cId="771333222" sldId="259"/>
        </pc:sldMkLst>
      </pc:sldChg>
      <pc:sldChg chg="modSp new">
        <pc:chgData name="Priya Pandey" userId="S::kpandey@lwv.org::671eaabd-1061-4b72-8f96-f529b839ff38" providerId="AD" clId="Web-{76F64541-B4A9-4932-88A9-A736C663430F}" dt="2021-05-13T17:23:12.418" v="69" actId="20577"/>
        <pc:sldMkLst>
          <pc:docMk/>
          <pc:sldMk cId="461050175" sldId="260"/>
        </pc:sldMkLst>
        <pc:spChg chg="mod">
          <ac:chgData name="Priya Pandey" userId="S::kpandey@lwv.org::671eaabd-1061-4b72-8f96-f529b839ff38" providerId="AD" clId="Web-{76F64541-B4A9-4932-88A9-A736C663430F}" dt="2021-05-13T17:23:12.418" v="69" actId="20577"/>
          <ac:spMkLst>
            <pc:docMk/>
            <pc:sldMk cId="461050175" sldId="260"/>
            <ac:spMk id="2" creationId="{0865461B-BC43-4B27-93DE-54C93937AB18}"/>
          </ac:spMkLst>
        </pc:spChg>
        <pc:spChg chg="mod">
          <ac:chgData name="Priya Pandey" userId="S::kpandey@lwv.org::671eaabd-1061-4b72-8f96-f529b839ff38" providerId="AD" clId="Web-{76F64541-B4A9-4932-88A9-A736C663430F}" dt="2021-05-13T17:23:05.918" v="65" actId="20577"/>
          <ac:spMkLst>
            <pc:docMk/>
            <pc:sldMk cId="461050175" sldId="260"/>
            <ac:spMk id="3" creationId="{1109B98A-4487-490E-955E-55B6EB41C6A3}"/>
          </ac:spMkLst>
        </pc:spChg>
      </pc:sldChg>
      <pc:sldChg chg="delSp add del">
        <pc:chgData name="Priya Pandey" userId="S::kpandey@lwv.org::671eaabd-1061-4b72-8f96-f529b839ff38" providerId="AD" clId="Web-{76F64541-B4A9-4932-88A9-A736C663430F}" dt="2021-05-13T17:21:01.243" v="53"/>
        <pc:sldMkLst>
          <pc:docMk/>
          <pc:sldMk cId="3812504282" sldId="260"/>
        </pc:sldMkLst>
        <pc:spChg chg="del">
          <ac:chgData name="Priya Pandey" userId="S::kpandey@lwv.org::671eaabd-1061-4b72-8f96-f529b839ff38" providerId="AD" clId="Web-{76F64541-B4A9-4932-88A9-A736C663430F}" dt="2021-05-13T17:20:56.149" v="52"/>
          <ac:spMkLst>
            <pc:docMk/>
            <pc:sldMk cId="3812504282" sldId="260"/>
            <ac:spMk id="10" creationId="{7536ED51-603C-446F-9CBD-04780972AB43}"/>
          </ac:spMkLst>
        </pc:spChg>
      </pc:sldChg>
      <pc:sldMasterChg chg="add addSldLayout">
        <pc:chgData name="Priya Pandey" userId="S::kpandey@lwv.org::671eaabd-1061-4b72-8f96-f529b839ff38" providerId="AD" clId="Web-{76F64541-B4A9-4932-88A9-A736C663430F}" dt="2021-05-13T17:17:32.644" v="0"/>
        <pc:sldMasterMkLst>
          <pc:docMk/>
          <pc:sldMasterMk cId="0" sldId="2147483771"/>
        </pc:sldMasterMkLst>
        <pc:sldLayoutChg chg="add">
          <pc:chgData name="Priya Pandey" userId="S::kpandey@lwv.org::671eaabd-1061-4b72-8f96-f529b839ff38" providerId="AD" clId="Web-{76F64541-B4A9-4932-88A9-A736C663430F}" dt="2021-05-13T17:17:32.644" v="0"/>
          <pc:sldLayoutMkLst>
            <pc:docMk/>
            <pc:sldMasterMk cId="0" sldId="2147483771"/>
            <pc:sldLayoutMk cId="3862631217" sldId="2147483831"/>
          </pc:sldLayoutMkLst>
        </pc:sldLayoutChg>
      </pc:sldMasterChg>
      <pc:sldMasterChg chg="add addSldLayout">
        <pc:chgData name="Priya Pandey" userId="S::kpandey@lwv.org::671eaabd-1061-4b72-8f96-f529b839ff38" providerId="AD" clId="Web-{76F64541-B4A9-4932-88A9-A736C663430F}" dt="2021-05-13T17:19:20.928" v="38"/>
        <pc:sldMasterMkLst>
          <pc:docMk/>
          <pc:sldMasterMk cId="0" sldId="2147483832"/>
        </pc:sldMasterMkLst>
        <pc:sldLayoutChg chg="add">
          <pc:chgData name="Priya Pandey" userId="S::kpandey@lwv.org::671eaabd-1061-4b72-8f96-f529b839ff38" providerId="AD" clId="Web-{76F64541-B4A9-4932-88A9-A736C663430F}" dt="2021-05-13T17:19:20.928" v="38"/>
          <pc:sldLayoutMkLst>
            <pc:docMk/>
            <pc:sldMasterMk cId="0" sldId="2147483832"/>
            <pc:sldLayoutMk cId="2253658939" sldId="2147483803"/>
          </pc:sldLayoutMkLst>
        </pc:sldLayoutChg>
      </pc:sldMasterChg>
      <pc:sldMasterChg chg="add addSldLayout">
        <pc:chgData name="Priya Pandey" userId="S::kpandey@lwv.org::671eaabd-1061-4b72-8f96-f529b839ff38" providerId="AD" clId="Web-{76F64541-B4A9-4932-88A9-A736C663430F}" dt="2021-05-13T17:19:44.007" v="44"/>
        <pc:sldMasterMkLst>
          <pc:docMk/>
          <pc:sldMasterMk cId="0" sldId="2147483848"/>
        </pc:sldMasterMkLst>
        <pc:sldLayoutChg chg="add">
          <pc:chgData name="Priya Pandey" userId="S::kpandey@lwv.org::671eaabd-1061-4b72-8f96-f529b839ff38" providerId="AD" clId="Web-{76F64541-B4A9-4932-88A9-A736C663430F}" dt="2021-05-13T17:19:44.007" v="44"/>
          <pc:sldLayoutMkLst>
            <pc:docMk/>
            <pc:sldMasterMk cId="0" sldId="2147483848"/>
            <pc:sldLayoutMk cId="2934840311" sldId="2147483847"/>
          </pc:sldLayoutMkLst>
        </pc:sldLayoutChg>
      </pc:sldMasterChg>
      <pc:sldMasterChg chg="add addSldLayout">
        <pc:chgData name="Priya Pandey" userId="S::kpandey@lwv.org::671eaabd-1061-4b72-8f96-f529b839ff38" providerId="AD" clId="Web-{76F64541-B4A9-4932-88A9-A736C663430F}" dt="2021-05-13T17:19:47.757" v="45"/>
        <pc:sldMasterMkLst>
          <pc:docMk/>
          <pc:sldMasterMk cId="0" sldId="2147483858"/>
        </pc:sldMasterMkLst>
        <pc:sldLayoutChg chg="add">
          <pc:chgData name="Priya Pandey" userId="S::kpandey@lwv.org::671eaabd-1061-4b72-8f96-f529b839ff38" providerId="AD" clId="Web-{76F64541-B4A9-4932-88A9-A736C663430F}" dt="2021-05-13T17:19:47.757" v="45"/>
          <pc:sldLayoutMkLst>
            <pc:docMk/>
            <pc:sldMasterMk cId="0" sldId="2147483858"/>
            <pc:sldLayoutMk cId="2485134931" sldId="2147483804"/>
          </pc:sldLayoutMkLst>
        </pc:sldLayoutChg>
      </pc:sldMaster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BA3FA9-EA93-4F2D-9508-C8A5AE9D237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9F9DE88-6512-4B85-8EDC-134E0742AEA4}">
      <dgm:prSet/>
      <dgm:spPr/>
      <dgm:t>
        <a:bodyPr/>
        <a:lstStyle/>
        <a:p>
          <a:r>
            <a:rPr lang="en-US"/>
            <a:t>What is Federal Advocacy?  </a:t>
          </a:r>
        </a:p>
      </dgm:t>
    </dgm:pt>
    <dgm:pt modelId="{1529D219-0603-4BC9-8301-12C27D9BF570}" type="parTrans" cxnId="{F699F418-0B57-4DDF-9039-21B208713202}">
      <dgm:prSet/>
      <dgm:spPr/>
      <dgm:t>
        <a:bodyPr/>
        <a:lstStyle/>
        <a:p>
          <a:endParaRPr lang="en-US"/>
        </a:p>
      </dgm:t>
    </dgm:pt>
    <dgm:pt modelId="{79DA731C-F35E-478E-89A7-DF076C94E1B5}" type="sibTrans" cxnId="{F699F418-0B57-4DDF-9039-21B208713202}">
      <dgm:prSet/>
      <dgm:spPr/>
      <dgm:t>
        <a:bodyPr/>
        <a:lstStyle/>
        <a:p>
          <a:endParaRPr lang="en-US"/>
        </a:p>
      </dgm:t>
    </dgm:pt>
    <dgm:pt modelId="{B44343B0-A0ED-4C0A-813A-8C2D9C5FBAEF}">
      <dgm:prSet/>
      <dgm:spPr/>
      <dgm:t>
        <a:bodyPr/>
        <a:lstStyle/>
        <a:p>
          <a:r>
            <a:rPr lang="en-US"/>
            <a:t>LWVUS National Priorities </a:t>
          </a:r>
        </a:p>
      </dgm:t>
    </dgm:pt>
    <dgm:pt modelId="{DD045E2F-A17B-4C14-972B-76E7897BCB66}" type="parTrans" cxnId="{93DA8ACC-412D-4269-960F-C58FF09DDB20}">
      <dgm:prSet/>
      <dgm:spPr/>
      <dgm:t>
        <a:bodyPr/>
        <a:lstStyle/>
        <a:p>
          <a:endParaRPr lang="en-US"/>
        </a:p>
      </dgm:t>
    </dgm:pt>
    <dgm:pt modelId="{CE9E106E-007F-4F38-8F0F-668AC6DF6EEE}" type="sibTrans" cxnId="{93DA8ACC-412D-4269-960F-C58FF09DDB20}">
      <dgm:prSet/>
      <dgm:spPr/>
      <dgm:t>
        <a:bodyPr/>
        <a:lstStyle/>
        <a:p>
          <a:endParaRPr lang="en-US"/>
        </a:p>
      </dgm:t>
    </dgm:pt>
    <dgm:pt modelId="{7092F67D-BD57-4167-A162-618BB0131E71}">
      <dgm:prSet/>
      <dgm:spPr/>
      <dgm:t>
        <a:bodyPr/>
        <a:lstStyle/>
        <a:p>
          <a:r>
            <a:rPr lang="en-US"/>
            <a:t>Working Together to Influence Public Policy </a:t>
          </a:r>
        </a:p>
      </dgm:t>
    </dgm:pt>
    <dgm:pt modelId="{D90C3080-A7EC-42C1-AB77-83590EEC591B}" type="parTrans" cxnId="{23A1D3E9-ABA2-4338-9F17-8D8598416438}">
      <dgm:prSet/>
      <dgm:spPr/>
      <dgm:t>
        <a:bodyPr/>
        <a:lstStyle/>
        <a:p>
          <a:endParaRPr lang="en-US"/>
        </a:p>
      </dgm:t>
    </dgm:pt>
    <dgm:pt modelId="{C4A81B43-00D0-4BDD-8A6C-94A137D9D597}" type="sibTrans" cxnId="{23A1D3E9-ABA2-4338-9F17-8D8598416438}">
      <dgm:prSet/>
      <dgm:spPr/>
      <dgm:t>
        <a:bodyPr/>
        <a:lstStyle/>
        <a:p>
          <a:endParaRPr lang="en-US"/>
        </a:p>
      </dgm:t>
    </dgm:pt>
    <dgm:pt modelId="{6964E985-ED11-4D76-9DCE-3B3A56EACFAB}">
      <dgm:prSet/>
      <dgm:spPr/>
      <dgm:t>
        <a:bodyPr/>
        <a:lstStyle/>
        <a:p>
          <a:r>
            <a:rPr lang="en-US"/>
            <a:t>Advocacy vs Lobbying </a:t>
          </a:r>
        </a:p>
      </dgm:t>
    </dgm:pt>
    <dgm:pt modelId="{AFC49BFD-08B7-4FCE-BA4F-878CB22BAF3B}" type="parTrans" cxnId="{E1FDB028-C1ED-468D-9F64-4F34B74C5736}">
      <dgm:prSet/>
      <dgm:spPr/>
      <dgm:t>
        <a:bodyPr/>
        <a:lstStyle/>
        <a:p>
          <a:endParaRPr lang="en-US"/>
        </a:p>
      </dgm:t>
    </dgm:pt>
    <dgm:pt modelId="{703C6B94-76EB-4443-9834-02F5A5191831}" type="sibTrans" cxnId="{E1FDB028-C1ED-468D-9F64-4F34B74C5736}">
      <dgm:prSet/>
      <dgm:spPr/>
      <dgm:t>
        <a:bodyPr/>
        <a:lstStyle/>
        <a:p>
          <a:endParaRPr lang="en-US"/>
        </a:p>
      </dgm:t>
    </dgm:pt>
    <dgm:pt modelId="{EF42D32A-7C7C-489E-B64D-E81C92291DEB}">
      <dgm:prSet/>
      <dgm:spPr/>
      <dgm:t>
        <a:bodyPr/>
        <a:lstStyle/>
        <a:p>
          <a:r>
            <a:rPr lang="en-US"/>
            <a:t>DEI Lens </a:t>
          </a:r>
        </a:p>
      </dgm:t>
    </dgm:pt>
    <dgm:pt modelId="{8538E0EA-711F-4A5F-BE02-0A378EB48302}" type="parTrans" cxnId="{457C4392-D467-45D6-AD93-69578287D70A}">
      <dgm:prSet/>
      <dgm:spPr/>
      <dgm:t>
        <a:bodyPr/>
        <a:lstStyle/>
        <a:p>
          <a:endParaRPr lang="en-US"/>
        </a:p>
      </dgm:t>
    </dgm:pt>
    <dgm:pt modelId="{7EA2FAEC-6A8B-4FE5-BBA7-832FFD0EF75C}" type="sibTrans" cxnId="{457C4392-D467-45D6-AD93-69578287D70A}">
      <dgm:prSet/>
      <dgm:spPr/>
      <dgm:t>
        <a:bodyPr/>
        <a:lstStyle/>
        <a:p>
          <a:endParaRPr lang="en-US"/>
        </a:p>
      </dgm:t>
    </dgm:pt>
    <dgm:pt modelId="{9A93C7EC-9F21-4C33-88DA-24C309A96306}">
      <dgm:prSet/>
      <dgm:spPr/>
      <dgm:t>
        <a:bodyPr/>
        <a:lstStyle/>
        <a:p>
          <a:r>
            <a:rPr lang="en-US"/>
            <a:t>LWVUS Work On The Hill </a:t>
          </a:r>
        </a:p>
      </dgm:t>
    </dgm:pt>
    <dgm:pt modelId="{55FB2FCF-DD1E-49A6-919C-A5326E111D4A}" type="parTrans" cxnId="{52BBE883-3A45-4801-9503-171ED84EF78C}">
      <dgm:prSet/>
      <dgm:spPr/>
      <dgm:t>
        <a:bodyPr/>
        <a:lstStyle/>
        <a:p>
          <a:endParaRPr lang="en-US"/>
        </a:p>
      </dgm:t>
    </dgm:pt>
    <dgm:pt modelId="{A62A5843-D0DC-4A1F-904A-642384E9D633}" type="sibTrans" cxnId="{52BBE883-3A45-4801-9503-171ED84EF78C}">
      <dgm:prSet/>
      <dgm:spPr/>
      <dgm:t>
        <a:bodyPr/>
        <a:lstStyle/>
        <a:p>
          <a:endParaRPr lang="en-US"/>
        </a:p>
      </dgm:t>
    </dgm:pt>
    <dgm:pt modelId="{89DC0456-DEC1-4621-A06D-2BDB886FB10B}">
      <dgm:prSet/>
      <dgm:spPr/>
      <dgm:t>
        <a:bodyPr/>
        <a:lstStyle/>
        <a:p>
          <a:r>
            <a:rPr lang="en-US"/>
            <a:t>LWVUS Work With Coalitions  </a:t>
          </a:r>
        </a:p>
      </dgm:t>
    </dgm:pt>
    <dgm:pt modelId="{4B672E90-5A51-46CD-8154-411F70F3A1E1}" type="parTrans" cxnId="{127EFFE8-EE7F-487C-AB4A-784B4B45B278}">
      <dgm:prSet/>
      <dgm:spPr/>
      <dgm:t>
        <a:bodyPr/>
        <a:lstStyle/>
        <a:p>
          <a:endParaRPr lang="en-US"/>
        </a:p>
      </dgm:t>
    </dgm:pt>
    <dgm:pt modelId="{EA644494-B6B4-4CB8-BAE4-9AF6CF8F448E}" type="sibTrans" cxnId="{127EFFE8-EE7F-487C-AB4A-784B4B45B278}">
      <dgm:prSet/>
      <dgm:spPr/>
      <dgm:t>
        <a:bodyPr/>
        <a:lstStyle/>
        <a:p>
          <a:endParaRPr lang="en-US"/>
        </a:p>
      </dgm:t>
    </dgm:pt>
    <dgm:pt modelId="{3C625783-FA26-4166-875A-C2BFADEE50E5}">
      <dgm:prSet/>
      <dgm:spPr/>
      <dgm:t>
        <a:bodyPr/>
        <a:lstStyle/>
        <a:p>
          <a:r>
            <a:rPr lang="en-US"/>
            <a:t>Advocacy at the National Level </a:t>
          </a:r>
        </a:p>
      </dgm:t>
    </dgm:pt>
    <dgm:pt modelId="{6740670D-F629-403B-81FB-3A661E0B8DF5}" type="parTrans" cxnId="{E85CA028-5CE1-4AC8-B445-AA65608B9B0F}">
      <dgm:prSet/>
      <dgm:spPr/>
      <dgm:t>
        <a:bodyPr/>
        <a:lstStyle/>
        <a:p>
          <a:endParaRPr lang="en-US"/>
        </a:p>
      </dgm:t>
    </dgm:pt>
    <dgm:pt modelId="{3086CB5C-339F-4F75-BFC4-834C732EE0B3}" type="sibTrans" cxnId="{E85CA028-5CE1-4AC8-B445-AA65608B9B0F}">
      <dgm:prSet/>
      <dgm:spPr/>
      <dgm:t>
        <a:bodyPr/>
        <a:lstStyle/>
        <a:p>
          <a:endParaRPr lang="en-US"/>
        </a:p>
      </dgm:t>
    </dgm:pt>
    <dgm:pt modelId="{365B1DE8-CC58-46A8-91B6-5D2772B511E9}" type="pres">
      <dgm:prSet presAssocID="{03BA3FA9-EA93-4F2D-9508-C8A5AE9D2379}" presName="linear" presStyleCnt="0">
        <dgm:presLayoutVars>
          <dgm:animLvl val="lvl"/>
          <dgm:resizeHandles val="exact"/>
        </dgm:presLayoutVars>
      </dgm:prSet>
      <dgm:spPr/>
    </dgm:pt>
    <dgm:pt modelId="{48031811-246C-426F-9D8D-231DEF595C42}" type="pres">
      <dgm:prSet presAssocID="{D9F9DE88-6512-4B85-8EDC-134E0742AEA4}" presName="parentText" presStyleLbl="node1" presStyleIdx="0" presStyleCnt="8">
        <dgm:presLayoutVars>
          <dgm:chMax val="0"/>
          <dgm:bulletEnabled val="1"/>
        </dgm:presLayoutVars>
      </dgm:prSet>
      <dgm:spPr/>
    </dgm:pt>
    <dgm:pt modelId="{E59F1F64-19CC-4F76-9E85-C05FBE13F718}" type="pres">
      <dgm:prSet presAssocID="{79DA731C-F35E-478E-89A7-DF076C94E1B5}" presName="spacer" presStyleCnt="0"/>
      <dgm:spPr/>
    </dgm:pt>
    <dgm:pt modelId="{FD7FFFCE-CC95-4D27-AE1F-BEDCAF64E6D5}" type="pres">
      <dgm:prSet presAssocID="{B44343B0-A0ED-4C0A-813A-8C2D9C5FBAEF}" presName="parentText" presStyleLbl="node1" presStyleIdx="1" presStyleCnt="8">
        <dgm:presLayoutVars>
          <dgm:chMax val="0"/>
          <dgm:bulletEnabled val="1"/>
        </dgm:presLayoutVars>
      </dgm:prSet>
      <dgm:spPr/>
    </dgm:pt>
    <dgm:pt modelId="{EA0043BA-1348-4AA4-9B22-858DD1D19179}" type="pres">
      <dgm:prSet presAssocID="{CE9E106E-007F-4F38-8F0F-668AC6DF6EEE}" presName="spacer" presStyleCnt="0"/>
      <dgm:spPr/>
    </dgm:pt>
    <dgm:pt modelId="{71FAE81B-61B6-4A98-A292-254A4B60E4A0}" type="pres">
      <dgm:prSet presAssocID="{7092F67D-BD57-4167-A162-618BB0131E71}" presName="parentText" presStyleLbl="node1" presStyleIdx="2" presStyleCnt="8">
        <dgm:presLayoutVars>
          <dgm:chMax val="0"/>
          <dgm:bulletEnabled val="1"/>
        </dgm:presLayoutVars>
      </dgm:prSet>
      <dgm:spPr/>
    </dgm:pt>
    <dgm:pt modelId="{EFA0C4FA-6919-4A82-84C9-D00EB8C507EC}" type="pres">
      <dgm:prSet presAssocID="{C4A81B43-00D0-4BDD-8A6C-94A137D9D597}" presName="spacer" presStyleCnt="0"/>
      <dgm:spPr/>
    </dgm:pt>
    <dgm:pt modelId="{2018A56B-C5E3-4001-9631-513A77522AF7}" type="pres">
      <dgm:prSet presAssocID="{6964E985-ED11-4D76-9DCE-3B3A56EACFAB}" presName="parentText" presStyleLbl="node1" presStyleIdx="3" presStyleCnt="8">
        <dgm:presLayoutVars>
          <dgm:chMax val="0"/>
          <dgm:bulletEnabled val="1"/>
        </dgm:presLayoutVars>
      </dgm:prSet>
      <dgm:spPr/>
    </dgm:pt>
    <dgm:pt modelId="{FEBF8E09-E951-46E0-896C-32415CC3C56A}" type="pres">
      <dgm:prSet presAssocID="{703C6B94-76EB-4443-9834-02F5A5191831}" presName="spacer" presStyleCnt="0"/>
      <dgm:spPr/>
    </dgm:pt>
    <dgm:pt modelId="{5906CF13-2892-48C0-8A9A-A7F362B8F7AE}" type="pres">
      <dgm:prSet presAssocID="{EF42D32A-7C7C-489E-B64D-E81C92291DEB}" presName="parentText" presStyleLbl="node1" presStyleIdx="4" presStyleCnt="8">
        <dgm:presLayoutVars>
          <dgm:chMax val="0"/>
          <dgm:bulletEnabled val="1"/>
        </dgm:presLayoutVars>
      </dgm:prSet>
      <dgm:spPr/>
    </dgm:pt>
    <dgm:pt modelId="{97FD2CEB-B21A-4898-AE3D-4F980C978929}" type="pres">
      <dgm:prSet presAssocID="{7EA2FAEC-6A8B-4FE5-BBA7-832FFD0EF75C}" presName="spacer" presStyleCnt="0"/>
      <dgm:spPr/>
    </dgm:pt>
    <dgm:pt modelId="{9D2F02E2-BE88-446E-9B23-E5D3622DEA02}" type="pres">
      <dgm:prSet presAssocID="{9A93C7EC-9F21-4C33-88DA-24C309A96306}" presName="parentText" presStyleLbl="node1" presStyleIdx="5" presStyleCnt="8">
        <dgm:presLayoutVars>
          <dgm:chMax val="0"/>
          <dgm:bulletEnabled val="1"/>
        </dgm:presLayoutVars>
      </dgm:prSet>
      <dgm:spPr/>
    </dgm:pt>
    <dgm:pt modelId="{710C4E61-43CA-4385-8E3E-313FC0B68315}" type="pres">
      <dgm:prSet presAssocID="{A62A5843-D0DC-4A1F-904A-642384E9D633}" presName="spacer" presStyleCnt="0"/>
      <dgm:spPr/>
    </dgm:pt>
    <dgm:pt modelId="{C518A95A-3701-4F0A-8293-4876B6A84923}" type="pres">
      <dgm:prSet presAssocID="{89DC0456-DEC1-4621-A06D-2BDB886FB10B}" presName="parentText" presStyleLbl="node1" presStyleIdx="6" presStyleCnt="8">
        <dgm:presLayoutVars>
          <dgm:chMax val="0"/>
          <dgm:bulletEnabled val="1"/>
        </dgm:presLayoutVars>
      </dgm:prSet>
      <dgm:spPr/>
    </dgm:pt>
    <dgm:pt modelId="{0F97F0F5-9E7E-417E-96EA-93F797B19045}" type="pres">
      <dgm:prSet presAssocID="{EA644494-B6B4-4CB8-BAE4-9AF6CF8F448E}" presName="spacer" presStyleCnt="0"/>
      <dgm:spPr/>
    </dgm:pt>
    <dgm:pt modelId="{308783C8-641B-49A6-A9C1-182CC7B08D6A}" type="pres">
      <dgm:prSet presAssocID="{3C625783-FA26-4166-875A-C2BFADEE50E5}" presName="parentText" presStyleLbl="node1" presStyleIdx="7" presStyleCnt="8">
        <dgm:presLayoutVars>
          <dgm:chMax val="0"/>
          <dgm:bulletEnabled val="1"/>
        </dgm:presLayoutVars>
      </dgm:prSet>
      <dgm:spPr/>
    </dgm:pt>
  </dgm:ptLst>
  <dgm:cxnLst>
    <dgm:cxn modelId="{F699F418-0B57-4DDF-9039-21B208713202}" srcId="{03BA3FA9-EA93-4F2D-9508-C8A5AE9D2379}" destId="{D9F9DE88-6512-4B85-8EDC-134E0742AEA4}" srcOrd="0" destOrd="0" parTransId="{1529D219-0603-4BC9-8301-12C27D9BF570}" sibTransId="{79DA731C-F35E-478E-89A7-DF076C94E1B5}"/>
    <dgm:cxn modelId="{E85CA028-5CE1-4AC8-B445-AA65608B9B0F}" srcId="{03BA3FA9-EA93-4F2D-9508-C8A5AE9D2379}" destId="{3C625783-FA26-4166-875A-C2BFADEE50E5}" srcOrd="7" destOrd="0" parTransId="{6740670D-F629-403B-81FB-3A661E0B8DF5}" sibTransId="{3086CB5C-339F-4F75-BFC4-834C732EE0B3}"/>
    <dgm:cxn modelId="{E1FDB028-C1ED-468D-9F64-4F34B74C5736}" srcId="{03BA3FA9-EA93-4F2D-9508-C8A5AE9D2379}" destId="{6964E985-ED11-4D76-9DCE-3B3A56EACFAB}" srcOrd="3" destOrd="0" parTransId="{AFC49BFD-08B7-4FCE-BA4F-878CB22BAF3B}" sibTransId="{703C6B94-76EB-4443-9834-02F5A5191831}"/>
    <dgm:cxn modelId="{2F381B31-0878-4484-9749-06C12A437277}" type="presOf" srcId="{EF42D32A-7C7C-489E-B64D-E81C92291DEB}" destId="{5906CF13-2892-48C0-8A9A-A7F362B8F7AE}" srcOrd="0" destOrd="0" presId="urn:microsoft.com/office/officeart/2005/8/layout/vList2"/>
    <dgm:cxn modelId="{BC46BA5C-B4CF-4359-9CDC-A392449D58B0}" type="presOf" srcId="{D9F9DE88-6512-4B85-8EDC-134E0742AEA4}" destId="{48031811-246C-426F-9D8D-231DEF595C42}" srcOrd="0" destOrd="0" presId="urn:microsoft.com/office/officeart/2005/8/layout/vList2"/>
    <dgm:cxn modelId="{D707C569-664A-4B6B-8BC2-D9B2BE288314}" type="presOf" srcId="{B44343B0-A0ED-4C0A-813A-8C2D9C5FBAEF}" destId="{FD7FFFCE-CC95-4D27-AE1F-BEDCAF64E6D5}" srcOrd="0" destOrd="0" presId="urn:microsoft.com/office/officeart/2005/8/layout/vList2"/>
    <dgm:cxn modelId="{269DD778-62BB-4D11-8370-E43BE3559DD9}" type="presOf" srcId="{03BA3FA9-EA93-4F2D-9508-C8A5AE9D2379}" destId="{365B1DE8-CC58-46A8-91B6-5D2772B511E9}" srcOrd="0" destOrd="0" presId="urn:microsoft.com/office/officeart/2005/8/layout/vList2"/>
    <dgm:cxn modelId="{52BBE883-3A45-4801-9503-171ED84EF78C}" srcId="{03BA3FA9-EA93-4F2D-9508-C8A5AE9D2379}" destId="{9A93C7EC-9F21-4C33-88DA-24C309A96306}" srcOrd="5" destOrd="0" parTransId="{55FB2FCF-DD1E-49A6-919C-A5326E111D4A}" sibTransId="{A62A5843-D0DC-4A1F-904A-642384E9D633}"/>
    <dgm:cxn modelId="{457C4392-D467-45D6-AD93-69578287D70A}" srcId="{03BA3FA9-EA93-4F2D-9508-C8A5AE9D2379}" destId="{EF42D32A-7C7C-489E-B64D-E81C92291DEB}" srcOrd="4" destOrd="0" parTransId="{8538E0EA-711F-4A5F-BE02-0A378EB48302}" sibTransId="{7EA2FAEC-6A8B-4FE5-BBA7-832FFD0EF75C}"/>
    <dgm:cxn modelId="{C7A925A2-E7F3-4768-9E2B-0AEC9375D156}" type="presOf" srcId="{6964E985-ED11-4D76-9DCE-3B3A56EACFAB}" destId="{2018A56B-C5E3-4001-9631-513A77522AF7}" srcOrd="0" destOrd="0" presId="urn:microsoft.com/office/officeart/2005/8/layout/vList2"/>
    <dgm:cxn modelId="{5388A1A5-5A60-424A-8725-33574203DEE4}" type="presOf" srcId="{3C625783-FA26-4166-875A-C2BFADEE50E5}" destId="{308783C8-641B-49A6-A9C1-182CC7B08D6A}" srcOrd="0" destOrd="0" presId="urn:microsoft.com/office/officeart/2005/8/layout/vList2"/>
    <dgm:cxn modelId="{B025C3BE-CF55-4480-81C3-EF2A40EDA02F}" type="presOf" srcId="{7092F67D-BD57-4167-A162-618BB0131E71}" destId="{71FAE81B-61B6-4A98-A292-254A4B60E4A0}" srcOrd="0" destOrd="0" presId="urn:microsoft.com/office/officeart/2005/8/layout/vList2"/>
    <dgm:cxn modelId="{F658D4BE-8710-4A28-B583-1AE13DF64E24}" type="presOf" srcId="{89DC0456-DEC1-4621-A06D-2BDB886FB10B}" destId="{C518A95A-3701-4F0A-8293-4876B6A84923}" srcOrd="0" destOrd="0" presId="urn:microsoft.com/office/officeart/2005/8/layout/vList2"/>
    <dgm:cxn modelId="{40BEE2C0-F1BE-4E64-B0D2-0C6E00C5237B}" type="presOf" srcId="{9A93C7EC-9F21-4C33-88DA-24C309A96306}" destId="{9D2F02E2-BE88-446E-9B23-E5D3622DEA02}" srcOrd="0" destOrd="0" presId="urn:microsoft.com/office/officeart/2005/8/layout/vList2"/>
    <dgm:cxn modelId="{93DA8ACC-412D-4269-960F-C58FF09DDB20}" srcId="{03BA3FA9-EA93-4F2D-9508-C8A5AE9D2379}" destId="{B44343B0-A0ED-4C0A-813A-8C2D9C5FBAEF}" srcOrd="1" destOrd="0" parTransId="{DD045E2F-A17B-4C14-972B-76E7897BCB66}" sibTransId="{CE9E106E-007F-4F38-8F0F-668AC6DF6EEE}"/>
    <dgm:cxn modelId="{127EFFE8-EE7F-487C-AB4A-784B4B45B278}" srcId="{03BA3FA9-EA93-4F2D-9508-C8A5AE9D2379}" destId="{89DC0456-DEC1-4621-A06D-2BDB886FB10B}" srcOrd="6" destOrd="0" parTransId="{4B672E90-5A51-46CD-8154-411F70F3A1E1}" sibTransId="{EA644494-B6B4-4CB8-BAE4-9AF6CF8F448E}"/>
    <dgm:cxn modelId="{23A1D3E9-ABA2-4338-9F17-8D8598416438}" srcId="{03BA3FA9-EA93-4F2D-9508-C8A5AE9D2379}" destId="{7092F67D-BD57-4167-A162-618BB0131E71}" srcOrd="2" destOrd="0" parTransId="{D90C3080-A7EC-42C1-AB77-83590EEC591B}" sibTransId="{C4A81B43-00D0-4BDD-8A6C-94A137D9D597}"/>
    <dgm:cxn modelId="{F0D2B4F8-9241-4DC6-93EC-AF112A745F89}" type="presParOf" srcId="{365B1DE8-CC58-46A8-91B6-5D2772B511E9}" destId="{48031811-246C-426F-9D8D-231DEF595C42}" srcOrd="0" destOrd="0" presId="urn:microsoft.com/office/officeart/2005/8/layout/vList2"/>
    <dgm:cxn modelId="{6CB31247-DECA-4B83-A35F-9621A085BE5D}" type="presParOf" srcId="{365B1DE8-CC58-46A8-91B6-5D2772B511E9}" destId="{E59F1F64-19CC-4F76-9E85-C05FBE13F718}" srcOrd="1" destOrd="0" presId="urn:microsoft.com/office/officeart/2005/8/layout/vList2"/>
    <dgm:cxn modelId="{AE89CA3F-017E-4E4C-8F1B-002E3A8696B1}" type="presParOf" srcId="{365B1DE8-CC58-46A8-91B6-5D2772B511E9}" destId="{FD7FFFCE-CC95-4D27-AE1F-BEDCAF64E6D5}" srcOrd="2" destOrd="0" presId="urn:microsoft.com/office/officeart/2005/8/layout/vList2"/>
    <dgm:cxn modelId="{5DCAFAAC-B23D-44B8-9D5F-6D9BE92C6753}" type="presParOf" srcId="{365B1DE8-CC58-46A8-91B6-5D2772B511E9}" destId="{EA0043BA-1348-4AA4-9B22-858DD1D19179}" srcOrd="3" destOrd="0" presId="urn:microsoft.com/office/officeart/2005/8/layout/vList2"/>
    <dgm:cxn modelId="{DDCBC6D4-1243-42CA-B214-532ECF7EA7BC}" type="presParOf" srcId="{365B1DE8-CC58-46A8-91B6-5D2772B511E9}" destId="{71FAE81B-61B6-4A98-A292-254A4B60E4A0}" srcOrd="4" destOrd="0" presId="urn:microsoft.com/office/officeart/2005/8/layout/vList2"/>
    <dgm:cxn modelId="{5B9647B1-2F7D-4154-9060-F6788D84CE7B}" type="presParOf" srcId="{365B1DE8-CC58-46A8-91B6-5D2772B511E9}" destId="{EFA0C4FA-6919-4A82-84C9-D00EB8C507EC}" srcOrd="5" destOrd="0" presId="urn:microsoft.com/office/officeart/2005/8/layout/vList2"/>
    <dgm:cxn modelId="{5C6F13E6-DE0B-456F-AF1E-F9AFF511511E}" type="presParOf" srcId="{365B1DE8-CC58-46A8-91B6-5D2772B511E9}" destId="{2018A56B-C5E3-4001-9631-513A77522AF7}" srcOrd="6" destOrd="0" presId="urn:microsoft.com/office/officeart/2005/8/layout/vList2"/>
    <dgm:cxn modelId="{9321A8F2-AE1B-4A75-A7F5-2D9DC78EF80F}" type="presParOf" srcId="{365B1DE8-CC58-46A8-91B6-5D2772B511E9}" destId="{FEBF8E09-E951-46E0-896C-32415CC3C56A}" srcOrd="7" destOrd="0" presId="urn:microsoft.com/office/officeart/2005/8/layout/vList2"/>
    <dgm:cxn modelId="{466AD2BB-18CF-425E-809C-797A2E9A7A65}" type="presParOf" srcId="{365B1DE8-CC58-46A8-91B6-5D2772B511E9}" destId="{5906CF13-2892-48C0-8A9A-A7F362B8F7AE}" srcOrd="8" destOrd="0" presId="urn:microsoft.com/office/officeart/2005/8/layout/vList2"/>
    <dgm:cxn modelId="{00D27C41-BE3C-4039-BF1F-FC0C7CEB4C8D}" type="presParOf" srcId="{365B1DE8-CC58-46A8-91B6-5D2772B511E9}" destId="{97FD2CEB-B21A-4898-AE3D-4F980C978929}" srcOrd="9" destOrd="0" presId="urn:microsoft.com/office/officeart/2005/8/layout/vList2"/>
    <dgm:cxn modelId="{4B66C914-E391-4E6B-82EB-718F1F4CDAD0}" type="presParOf" srcId="{365B1DE8-CC58-46A8-91B6-5D2772B511E9}" destId="{9D2F02E2-BE88-446E-9B23-E5D3622DEA02}" srcOrd="10" destOrd="0" presId="urn:microsoft.com/office/officeart/2005/8/layout/vList2"/>
    <dgm:cxn modelId="{68082481-CFE2-4722-AC78-4F4D1B954CF3}" type="presParOf" srcId="{365B1DE8-CC58-46A8-91B6-5D2772B511E9}" destId="{710C4E61-43CA-4385-8E3E-313FC0B68315}" srcOrd="11" destOrd="0" presId="urn:microsoft.com/office/officeart/2005/8/layout/vList2"/>
    <dgm:cxn modelId="{23242775-A2F5-45B9-B8E9-94CCF6849BF0}" type="presParOf" srcId="{365B1DE8-CC58-46A8-91B6-5D2772B511E9}" destId="{C518A95A-3701-4F0A-8293-4876B6A84923}" srcOrd="12" destOrd="0" presId="urn:microsoft.com/office/officeart/2005/8/layout/vList2"/>
    <dgm:cxn modelId="{61B8BEB4-6425-409B-9F98-E404BC846A61}" type="presParOf" srcId="{365B1DE8-CC58-46A8-91B6-5D2772B511E9}" destId="{0F97F0F5-9E7E-417E-96EA-93F797B19045}" srcOrd="13" destOrd="0" presId="urn:microsoft.com/office/officeart/2005/8/layout/vList2"/>
    <dgm:cxn modelId="{3403C974-B524-4F0E-A6FC-55F928E9D77C}" type="presParOf" srcId="{365B1DE8-CC58-46A8-91B6-5D2772B511E9}" destId="{308783C8-641B-49A6-A9C1-182CC7B08D6A}"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79BE79-0C6A-4AE6-AFC3-147BB7D1804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DB58E6E-A9D3-4337-BE4C-F5DBBFB87F29}">
      <dgm:prSet/>
      <dgm:spPr/>
      <dgm:t>
        <a:bodyPr/>
        <a:lstStyle/>
        <a:p>
          <a:r>
            <a:rPr lang="en-US"/>
            <a:t>HR1/S1 For the People Act. </a:t>
          </a:r>
        </a:p>
      </dgm:t>
    </dgm:pt>
    <dgm:pt modelId="{B4800745-CBB1-429C-BD84-0E9E053FB22A}" type="parTrans" cxnId="{4D823ED2-3590-4528-8187-84F5DF961B35}">
      <dgm:prSet/>
      <dgm:spPr/>
      <dgm:t>
        <a:bodyPr/>
        <a:lstStyle/>
        <a:p>
          <a:endParaRPr lang="en-US"/>
        </a:p>
      </dgm:t>
    </dgm:pt>
    <dgm:pt modelId="{6F3A8580-259E-466E-96E1-3544518E6F3F}" type="sibTrans" cxnId="{4D823ED2-3590-4528-8187-84F5DF961B35}">
      <dgm:prSet/>
      <dgm:spPr/>
      <dgm:t>
        <a:bodyPr/>
        <a:lstStyle/>
        <a:p>
          <a:endParaRPr lang="en-US"/>
        </a:p>
      </dgm:t>
    </dgm:pt>
    <dgm:pt modelId="{2866BCCC-5DA7-4855-B760-C2F4E83D5144}">
      <dgm:prSet/>
      <dgm:spPr/>
      <dgm:t>
        <a:bodyPr/>
        <a:lstStyle/>
        <a:p>
          <a:r>
            <a:rPr lang="en-US"/>
            <a:t>The John Lewis Voting Rights Advancement Act </a:t>
          </a:r>
        </a:p>
      </dgm:t>
    </dgm:pt>
    <dgm:pt modelId="{AA59D7DB-F220-4934-AF7A-44EBE5C48E6E}" type="parTrans" cxnId="{E2ED00AF-B1C4-4B0C-B2AE-F3E0E026F94D}">
      <dgm:prSet/>
      <dgm:spPr/>
      <dgm:t>
        <a:bodyPr/>
        <a:lstStyle/>
        <a:p>
          <a:endParaRPr lang="en-US"/>
        </a:p>
      </dgm:t>
    </dgm:pt>
    <dgm:pt modelId="{43666353-3197-4AAB-8E2F-8096EF7F805E}" type="sibTrans" cxnId="{E2ED00AF-B1C4-4B0C-B2AE-F3E0E026F94D}">
      <dgm:prSet/>
      <dgm:spPr/>
      <dgm:t>
        <a:bodyPr/>
        <a:lstStyle/>
        <a:p>
          <a:endParaRPr lang="en-US"/>
        </a:p>
      </dgm:t>
    </dgm:pt>
    <dgm:pt modelId="{24CF8EC8-A8AA-4C5A-91B9-E90C27239B93}">
      <dgm:prSet/>
      <dgm:spPr/>
      <dgm:t>
        <a:bodyPr/>
        <a:lstStyle/>
        <a:p>
          <a:r>
            <a:rPr lang="en-US"/>
            <a:t>HR 51 Statehood for D.C. </a:t>
          </a:r>
        </a:p>
      </dgm:t>
    </dgm:pt>
    <dgm:pt modelId="{B6F78C87-50C6-427F-BCF0-15BEB5E0AAE3}" type="parTrans" cxnId="{E4B3B3E9-FED7-4B3F-8EBC-F15430FD2069}">
      <dgm:prSet/>
      <dgm:spPr/>
      <dgm:t>
        <a:bodyPr/>
        <a:lstStyle/>
        <a:p>
          <a:endParaRPr lang="en-US"/>
        </a:p>
      </dgm:t>
    </dgm:pt>
    <dgm:pt modelId="{B709C8EC-2293-485B-A8AE-A379D12CDFD0}" type="sibTrans" cxnId="{E4B3B3E9-FED7-4B3F-8EBC-F15430FD2069}">
      <dgm:prSet/>
      <dgm:spPr/>
      <dgm:t>
        <a:bodyPr/>
        <a:lstStyle/>
        <a:p>
          <a:endParaRPr lang="en-US"/>
        </a:p>
      </dgm:t>
    </dgm:pt>
    <dgm:pt modelId="{B32C6A7D-780E-4BD1-8990-AB7BF2BFD5F8}">
      <dgm:prSet/>
      <dgm:spPr/>
      <dgm:t>
        <a:bodyPr/>
        <a:lstStyle/>
        <a:p>
          <a:r>
            <a:rPr lang="en-US"/>
            <a:t>ERA Ratification</a:t>
          </a:r>
        </a:p>
      </dgm:t>
    </dgm:pt>
    <dgm:pt modelId="{E43DCA94-E29C-4390-B5BE-B43AAC7E98C1}" type="parTrans" cxnId="{E52693A5-68B5-4A96-8595-866E4FF5F254}">
      <dgm:prSet/>
      <dgm:spPr/>
      <dgm:t>
        <a:bodyPr/>
        <a:lstStyle/>
        <a:p>
          <a:endParaRPr lang="en-US"/>
        </a:p>
      </dgm:t>
    </dgm:pt>
    <dgm:pt modelId="{643B7F1E-69FF-4B57-8515-3C06D893A649}" type="sibTrans" cxnId="{E52693A5-68B5-4A96-8595-866E4FF5F254}">
      <dgm:prSet/>
      <dgm:spPr/>
      <dgm:t>
        <a:bodyPr/>
        <a:lstStyle/>
        <a:p>
          <a:endParaRPr lang="en-US"/>
        </a:p>
      </dgm:t>
    </dgm:pt>
    <dgm:pt modelId="{A2BC931A-56C1-44D7-ADFB-35C7C16D80A7}">
      <dgm:prSet/>
      <dgm:spPr/>
      <dgm:t>
        <a:bodyPr/>
        <a:lstStyle/>
        <a:p>
          <a:r>
            <a:rPr lang="en-US"/>
            <a:t>Campaign Finance Reform </a:t>
          </a:r>
        </a:p>
      </dgm:t>
    </dgm:pt>
    <dgm:pt modelId="{72C75448-5011-4E62-861C-DE9D55E87CA9}" type="parTrans" cxnId="{BA74E0C4-72E8-4C01-9BD9-F6EDB00A7E31}">
      <dgm:prSet/>
      <dgm:spPr/>
      <dgm:t>
        <a:bodyPr/>
        <a:lstStyle/>
        <a:p>
          <a:endParaRPr lang="en-US"/>
        </a:p>
      </dgm:t>
    </dgm:pt>
    <dgm:pt modelId="{D69726C4-55C7-4ACC-B839-F433A0C94599}" type="sibTrans" cxnId="{BA74E0C4-72E8-4C01-9BD9-F6EDB00A7E31}">
      <dgm:prSet/>
      <dgm:spPr/>
      <dgm:t>
        <a:bodyPr/>
        <a:lstStyle/>
        <a:p>
          <a:endParaRPr lang="en-US"/>
        </a:p>
      </dgm:t>
    </dgm:pt>
    <dgm:pt modelId="{00069CE3-AA0A-41E3-8FE4-500EAFF4D952}">
      <dgm:prSet/>
      <dgm:spPr/>
      <dgm:t>
        <a:bodyPr/>
        <a:lstStyle/>
        <a:p>
          <a:pPr rtl="0"/>
          <a:r>
            <a:rPr lang="en-US"/>
            <a:t>Election Security</a:t>
          </a:r>
          <a:r>
            <a:rPr lang="en-US">
              <a:latin typeface="Arial Black"/>
            </a:rPr>
            <a:t> Bills</a:t>
          </a:r>
          <a:endParaRPr lang="en-US"/>
        </a:p>
      </dgm:t>
    </dgm:pt>
    <dgm:pt modelId="{33480A67-4FD9-47A5-B80E-FC8729E4A335}" type="parTrans" cxnId="{EC2893C2-CDA0-43F8-9144-8BB08EA00238}">
      <dgm:prSet/>
      <dgm:spPr/>
      <dgm:t>
        <a:bodyPr/>
        <a:lstStyle/>
        <a:p>
          <a:endParaRPr lang="en-US"/>
        </a:p>
      </dgm:t>
    </dgm:pt>
    <dgm:pt modelId="{6B522E0E-A8B2-4B1D-A93A-5D6CB689A6C5}" type="sibTrans" cxnId="{EC2893C2-CDA0-43F8-9144-8BB08EA00238}">
      <dgm:prSet/>
      <dgm:spPr/>
      <dgm:t>
        <a:bodyPr/>
        <a:lstStyle/>
        <a:p>
          <a:endParaRPr lang="en-US"/>
        </a:p>
      </dgm:t>
    </dgm:pt>
    <dgm:pt modelId="{CE72689F-353B-476A-AEF2-62E197EA2BD1}">
      <dgm:prSet/>
      <dgm:spPr/>
      <dgm:t>
        <a:bodyPr/>
        <a:lstStyle/>
        <a:p>
          <a:r>
            <a:rPr lang="en-US"/>
            <a:t>Immigration Reform (DREAM Act) </a:t>
          </a:r>
        </a:p>
      </dgm:t>
    </dgm:pt>
    <dgm:pt modelId="{8954CB4D-A24B-4433-9583-A6D82F6D6E20}" type="parTrans" cxnId="{7B9A12BF-EFEF-42B5-A6D6-CC9C337649FE}">
      <dgm:prSet/>
      <dgm:spPr/>
      <dgm:t>
        <a:bodyPr/>
        <a:lstStyle/>
        <a:p>
          <a:endParaRPr lang="en-US"/>
        </a:p>
      </dgm:t>
    </dgm:pt>
    <dgm:pt modelId="{EE87BFBE-8931-4EE9-84D2-1AC85F6390ED}" type="sibTrans" cxnId="{7B9A12BF-EFEF-42B5-A6D6-CC9C337649FE}">
      <dgm:prSet/>
      <dgm:spPr/>
      <dgm:t>
        <a:bodyPr/>
        <a:lstStyle/>
        <a:p>
          <a:endParaRPr lang="en-US"/>
        </a:p>
      </dgm:t>
    </dgm:pt>
    <dgm:pt modelId="{4EB6C062-C163-46E9-BE1F-655B6D918D7A}">
      <dgm:prSet/>
      <dgm:spPr/>
      <dgm:t>
        <a:bodyPr/>
        <a:lstStyle/>
        <a:p>
          <a:r>
            <a:rPr lang="en-US"/>
            <a:t>Climate Change (RECLAIM ACT)</a:t>
          </a:r>
        </a:p>
      </dgm:t>
    </dgm:pt>
    <dgm:pt modelId="{71A1D5AF-C04D-48FF-A49A-41A0DFF7FA1E}" type="parTrans" cxnId="{3C5C608B-5FF7-432C-8F8F-A704BA3B34B9}">
      <dgm:prSet/>
      <dgm:spPr/>
      <dgm:t>
        <a:bodyPr/>
        <a:lstStyle/>
        <a:p>
          <a:endParaRPr lang="en-US"/>
        </a:p>
      </dgm:t>
    </dgm:pt>
    <dgm:pt modelId="{1D4EB033-B52B-4E48-A73F-EE82D061DECC}" type="sibTrans" cxnId="{3C5C608B-5FF7-432C-8F8F-A704BA3B34B9}">
      <dgm:prSet/>
      <dgm:spPr/>
      <dgm:t>
        <a:bodyPr/>
        <a:lstStyle/>
        <a:p>
          <a:endParaRPr lang="en-US"/>
        </a:p>
      </dgm:t>
    </dgm:pt>
    <dgm:pt modelId="{A293396F-B715-41DF-890B-4161D7ADD491}" type="pres">
      <dgm:prSet presAssocID="{F979BE79-0C6A-4AE6-AFC3-147BB7D18047}" presName="vert0" presStyleCnt="0">
        <dgm:presLayoutVars>
          <dgm:dir/>
          <dgm:animOne val="branch"/>
          <dgm:animLvl val="lvl"/>
        </dgm:presLayoutVars>
      </dgm:prSet>
      <dgm:spPr/>
    </dgm:pt>
    <dgm:pt modelId="{3B999855-9745-4E8A-838D-095EA64ACB04}" type="pres">
      <dgm:prSet presAssocID="{7DB58E6E-A9D3-4337-BE4C-F5DBBFB87F29}" presName="thickLine" presStyleLbl="alignNode1" presStyleIdx="0" presStyleCnt="8"/>
      <dgm:spPr/>
    </dgm:pt>
    <dgm:pt modelId="{309BE986-407C-46BC-BC1E-73FD3A2B8612}" type="pres">
      <dgm:prSet presAssocID="{7DB58E6E-A9D3-4337-BE4C-F5DBBFB87F29}" presName="horz1" presStyleCnt="0"/>
      <dgm:spPr/>
    </dgm:pt>
    <dgm:pt modelId="{6E1BEA25-7F51-48F0-8989-B97BD2B47964}" type="pres">
      <dgm:prSet presAssocID="{7DB58E6E-A9D3-4337-BE4C-F5DBBFB87F29}" presName="tx1" presStyleLbl="revTx" presStyleIdx="0" presStyleCnt="8"/>
      <dgm:spPr/>
    </dgm:pt>
    <dgm:pt modelId="{9267CFDE-54C2-485E-BABA-43BFC0D2E958}" type="pres">
      <dgm:prSet presAssocID="{7DB58E6E-A9D3-4337-BE4C-F5DBBFB87F29}" presName="vert1" presStyleCnt="0"/>
      <dgm:spPr/>
    </dgm:pt>
    <dgm:pt modelId="{E683D96A-B275-43D8-8642-FEEE1F86D576}" type="pres">
      <dgm:prSet presAssocID="{2866BCCC-5DA7-4855-B760-C2F4E83D5144}" presName="thickLine" presStyleLbl="alignNode1" presStyleIdx="1" presStyleCnt="8"/>
      <dgm:spPr/>
    </dgm:pt>
    <dgm:pt modelId="{FC5D13AB-BFC3-482B-A51C-DD5D5EC390D2}" type="pres">
      <dgm:prSet presAssocID="{2866BCCC-5DA7-4855-B760-C2F4E83D5144}" presName="horz1" presStyleCnt="0"/>
      <dgm:spPr/>
    </dgm:pt>
    <dgm:pt modelId="{F74A0A41-E0C5-44C1-B428-1E7091982EF3}" type="pres">
      <dgm:prSet presAssocID="{2866BCCC-5DA7-4855-B760-C2F4E83D5144}" presName="tx1" presStyleLbl="revTx" presStyleIdx="1" presStyleCnt="8"/>
      <dgm:spPr/>
    </dgm:pt>
    <dgm:pt modelId="{2281C7F7-9783-431A-801A-A6DF5D08595B}" type="pres">
      <dgm:prSet presAssocID="{2866BCCC-5DA7-4855-B760-C2F4E83D5144}" presName="vert1" presStyleCnt="0"/>
      <dgm:spPr/>
    </dgm:pt>
    <dgm:pt modelId="{40C5DF75-E6ED-4064-B6A9-4CE74C59AFFB}" type="pres">
      <dgm:prSet presAssocID="{24CF8EC8-A8AA-4C5A-91B9-E90C27239B93}" presName="thickLine" presStyleLbl="alignNode1" presStyleIdx="2" presStyleCnt="8"/>
      <dgm:spPr/>
    </dgm:pt>
    <dgm:pt modelId="{47F14597-9F8B-4B58-81F0-7A6FE01A0453}" type="pres">
      <dgm:prSet presAssocID="{24CF8EC8-A8AA-4C5A-91B9-E90C27239B93}" presName="horz1" presStyleCnt="0"/>
      <dgm:spPr/>
    </dgm:pt>
    <dgm:pt modelId="{DF4488F5-F4C6-4A37-9D58-C7D15EA4D822}" type="pres">
      <dgm:prSet presAssocID="{24CF8EC8-A8AA-4C5A-91B9-E90C27239B93}" presName="tx1" presStyleLbl="revTx" presStyleIdx="2" presStyleCnt="8"/>
      <dgm:spPr/>
    </dgm:pt>
    <dgm:pt modelId="{B9EE1919-19E2-4BA1-B6D9-5E66FC39A01E}" type="pres">
      <dgm:prSet presAssocID="{24CF8EC8-A8AA-4C5A-91B9-E90C27239B93}" presName="vert1" presStyleCnt="0"/>
      <dgm:spPr/>
    </dgm:pt>
    <dgm:pt modelId="{7FE852EE-33A6-4CAD-B829-60851392660B}" type="pres">
      <dgm:prSet presAssocID="{B32C6A7D-780E-4BD1-8990-AB7BF2BFD5F8}" presName="thickLine" presStyleLbl="alignNode1" presStyleIdx="3" presStyleCnt="8"/>
      <dgm:spPr/>
    </dgm:pt>
    <dgm:pt modelId="{89FEFC52-B095-4EB6-A325-D0175C866230}" type="pres">
      <dgm:prSet presAssocID="{B32C6A7D-780E-4BD1-8990-AB7BF2BFD5F8}" presName="horz1" presStyleCnt="0"/>
      <dgm:spPr/>
    </dgm:pt>
    <dgm:pt modelId="{B886B02E-D6EE-4A90-8771-587813FF56C6}" type="pres">
      <dgm:prSet presAssocID="{B32C6A7D-780E-4BD1-8990-AB7BF2BFD5F8}" presName="tx1" presStyleLbl="revTx" presStyleIdx="3" presStyleCnt="8"/>
      <dgm:spPr/>
    </dgm:pt>
    <dgm:pt modelId="{51846DBA-DE28-4764-A050-6D7EEA164FF0}" type="pres">
      <dgm:prSet presAssocID="{B32C6A7D-780E-4BD1-8990-AB7BF2BFD5F8}" presName="vert1" presStyleCnt="0"/>
      <dgm:spPr/>
    </dgm:pt>
    <dgm:pt modelId="{9978A793-BB10-4941-8B7E-776E6A580960}" type="pres">
      <dgm:prSet presAssocID="{A2BC931A-56C1-44D7-ADFB-35C7C16D80A7}" presName="thickLine" presStyleLbl="alignNode1" presStyleIdx="4" presStyleCnt="8"/>
      <dgm:spPr/>
    </dgm:pt>
    <dgm:pt modelId="{F1D814C2-F711-4767-A7FE-7E19C72AEA30}" type="pres">
      <dgm:prSet presAssocID="{A2BC931A-56C1-44D7-ADFB-35C7C16D80A7}" presName="horz1" presStyleCnt="0"/>
      <dgm:spPr/>
    </dgm:pt>
    <dgm:pt modelId="{88E3317A-AA5D-461C-AED7-5914C7AC4DEB}" type="pres">
      <dgm:prSet presAssocID="{A2BC931A-56C1-44D7-ADFB-35C7C16D80A7}" presName="tx1" presStyleLbl="revTx" presStyleIdx="4" presStyleCnt="8"/>
      <dgm:spPr/>
    </dgm:pt>
    <dgm:pt modelId="{91E79101-5623-4322-B224-7063A1FF27BC}" type="pres">
      <dgm:prSet presAssocID="{A2BC931A-56C1-44D7-ADFB-35C7C16D80A7}" presName="vert1" presStyleCnt="0"/>
      <dgm:spPr/>
    </dgm:pt>
    <dgm:pt modelId="{9BDF813C-1345-4650-9DF9-628EABC841A9}" type="pres">
      <dgm:prSet presAssocID="{00069CE3-AA0A-41E3-8FE4-500EAFF4D952}" presName="thickLine" presStyleLbl="alignNode1" presStyleIdx="5" presStyleCnt="8"/>
      <dgm:spPr/>
    </dgm:pt>
    <dgm:pt modelId="{64176C1F-D8E2-4F5D-A38F-F91F6FEE90C8}" type="pres">
      <dgm:prSet presAssocID="{00069CE3-AA0A-41E3-8FE4-500EAFF4D952}" presName="horz1" presStyleCnt="0"/>
      <dgm:spPr/>
    </dgm:pt>
    <dgm:pt modelId="{0966C722-89D4-477D-B85C-DCCD82FDB936}" type="pres">
      <dgm:prSet presAssocID="{00069CE3-AA0A-41E3-8FE4-500EAFF4D952}" presName="tx1" presStyleLbl="revTx" presStyleIdx="5" presStyleCnt="8"/>
      <dgm:spPr/>
    </dgm:pt>
    <dgm:pt modelId="{68422FC5-600A-421F-A35D-BF369584286C}" type="pres">
      <dgm:prSet presAssocID="{00069CE3-AA0A-41E3-8FE4-500EAFF4D952}" presName="vert1" presStyleCnt="0"/>
      <dgm:spPr/>
    </dgm:pt>
    <dgm:pt modelId="{A8303A11-8E8D-4BEE-9236-CAA417BDE1E5}" type="pres">
      <dgm:prSet presAssocID="{CE72689F-353B-476A-AEF2-62E197EA2BD1}" presName="thickLine" presStyleLbl="alignNode1" presStyleIdx="6" presStyleCnt="8"/>
      <dgm:spPr/>
    </dgm:pt>
    <dgm:pt modelId="{8F468705-2DBB-4047-8716-3969B140B6D2}" type="pres">
      <dgm:prSet presAssocID="{CE72689F-353B-476A-AEF2-62E197EA2BD1}" presName="horz1" presStyleCnt="0"/>
      <dgm:spPr/>
    </dgm:pt>
    <dgm:pt modelId="{FF4E1C80-D4DE-4CF0-896C-BD839C3BCA1C}" type="pres">
      <dgm:prSet presAssocID="{CE72689F-353B-476A-AEF2-62E197EA2BD1}" presName="tx1" presStyleLbl="revTx" presStyleIdx="6" presStyleCnt="8"/>
      <dgm:spPr/>
    </dgm:pt>
    <dgm:pt modelId="{960D271B-00F7-47E3-B64E-A4DA5A6D127A}" type="pres">
      <dgm:prSet presAssocID="{CE72689F-353B-476A-AEF2-62E197EA2BD1}" presName="vert1" presStyleCnt="0"/>
      <dgm:spPr/>
    </dgm:pt>
    <dgm:pt modelId="{E978B844-D304-4052-B6B8-8E55FECA60AC}" type="pres">
      <dgm:prSet presAssocID="{4EB6C062-C163-46E9-BE1F-655B6D918D7A}" presName="thickLine" presStyleLbl="alignNode1" presStyleIdx="7" presStyleCnt="8"/>
      <dgm:spPr/>
    </dgm:pt>
    <dgm:pt modelId="{10848D5E-5D5C-4430-9FC7-32DB82CE0CCF}" type="pres">
      <dgm:prSet presAssocID="{4EB6C062-C163-46E9-BE1F-655B6D918D7A}" presName="horz1" presStyleCnt="0"/>
      <dgm:spPr/>
    </dgm:pt>
    <dgm:pt modelId="{3A32B425-CAD6-431B-9833-D01D22810D62}" type="pres">
      <dgm:prSet presAssocID="{4EB6C062-C163-46E9-BE1F-655B6D918D7A}" presName="tx1" presStyleLbl="revTx" presStyleIdx="7" presStyleCnt="8"/>
      <dgm:spPr/>
    </dgm:pt>
    <dgm:pt modelId="{72370898-3FAE-4B46-9A46-F2A041A6391C}" type="pres">
      <dgm:prSet presAssocID="{4EB6C062-C163-46E9-BE1F-655B6D918D7A}" presName="vert1" presStyleCnt="0"/>
      <dgm:spPr/>
    </dgm:pt>
  </dgm:ptLst>
  <dgm:cxnLst>
    <dgm:cxn modelId="{CFAFBF17-FD94-419F-85BF-C0A79E17B29D}" type="presOf" srcId="{7DB58E6E-A9D3-4337-BE4C-F5DBBFB87F29}" destId="{6E1BEA25-7F51-48F0-8989-B97BD2B47964}" srcOrd="0" destOrd="0" presId="urn:microsoft.com/office/officeart/2008/layout/LinedList"/>
    <dgm:cxn modelId="{EC285218-B3A8-4197-8BCB-E6486B8327C9}" type="presOf" srcId="{00069CE3-AA0A-41E3-8FE4-500EAFF4D952}" destId="{0966C722-89D4-477D-B85C-DCCD82FDB936}" srcOrd="0" destOrd="0" presId="urn:microsoft.com/office/officeart/2008/layout/LinedList"/>
    <dgm:cxn modelId="{E4915271-B026-4699-B1D7-591E513042FB}" type="presOf" srcId="{4EB6C062-C163-46E9-BE1F-655B6D918D7A}" destId="{3A32B425-CAD6-431B-9833-D01D22810D62}" srcOrd="0" destOrd="0" presId="urn:microsoft.com/office/officeart/2008/layout/LinedList"/>
    <dgm:cxn modelId="{AE1BE875-2126-4896-AFDC-7709B3CC741B}" type="presOf" srcId="{A2BC931A-56C1-44D7-ADFB-35C7C16D80A7}" destId="{88E3317A-AA5D-461C-AED7-5914C7AC4DEB}" srcOrd="0" destOrd="0" presId="urn:microsoft.com/office/officeart/2008/layout/LinedList"/>
    <dgm:cxn modelId="{0102AA7F-0E67-4975-A835-7CC506E3CDAA}" type="presOf" srcId="{B32C6A7D-780E-4BD1-8990-AB7BF2BFD5F8}" destId="{B886B02E-D6EE-4A90-8771-587813FF56C6}" srcOrd="0" destOrd="0" presId="urn:microsoft.com/office/officeart/2008/layout/LinedList"/>
    <dgm:cxn modelId="{3C5C608B-5FF7-432C-8F8F-A704BA3B34B9}" srcId="{F979BE79-0C6A-4AE6-AFC3-147BB7D18047}" destId="{4EB6C062-C163-46E9-BE1F-655B6D918D7A}" srcOrd="7" destOrd="0" parTransId="{71A1D5AF-C04D-48FF-A49A-41A0DFF7FA1E}" sibTransId="{1D4EB033-B52B-4E48-A73F-EE82D061DECC}"/>
    <dgm:cxn modelId="{E52693A5-68B5-4A96-8595-866E4FF5F254}" srcId="{F979BE79-0C6A-4AE6-AFC3-147BB7D18047}" destId="{B32C6A7D-780E-4BD1-8990-AB7BF2BFD5F8}" srcOrd="3" destOrd="0" parTransId="{E43DCA94-E29C-4390-B5BE-B43AAC7E98C1}" sibTransId="{643B7F1E-69FF-4B57-8515-3C06D893A649}"/>
    <dgm:cxn modelId="{E2ED00AF-B1C4-4B0C-B2AE-F3E0E026F94D}" srcId="{F979BE79-0C6A-4AE6-AFC3-147BB7D18047}" destId="{2866BCCC-5DA7-4855-B760-C2F4E83D5144}" srcOrd="1" destOrd="0" parTransId="{AA59D7DB-F220-4934-AF7A-44EBE5C48E6E}" sibTransId="{43666353-3197-4AAB-8E2F-8096EF7F805E}"/>
    <dgm:cxn modelId="{7B9A12BF-EFEF-42B5-A6D6-CC9C337649FE}" srcId="{F979BE79-0C6A-4AE6-AFC3-147BB7D18047}" destId="{CE72689F-353B-476A-AEF2-62E197EA2BD1}" srcOrd="6" destOrd="0" parTransId="{8954CB4D-A24B-4433-9583-A6D82F6D6E20}" sibTransId="{EE87BFBE-8931-4EE9-84D2-1AC85F6390ED}"/>
    <dgm:cxn modelId="{FA58D2C0-628E-4F3F-A578-74D46FA55CD8}" type="presOf" srcId="{2866BCCC-5DA7-4855-B760-C2F4E83D5144}" destId="{F74A0A41-E0C5-44C1-B428-1E7091982EF3}" srcOrd="0" destOrd="0" presId="urn:microsoft.com/office/officeart/2008/layout/LinedList"/>
    <dgm:cxn modelId="{EC2893C2-CDA0-43F8-9144-8BB08EA00238}" srcId="{F979BE79-0C6A-4AE6-AFC3-147BB7D18047}" destId="{00069CE3-AA0A-41E3-8FE4-500EAFF4D952}" srcOrd="5" destOrd="0" parTransId="{33480A67-4FD9-47A5-B80E-FC8729E4A335}" sibTransId="{6B522E0E-A8B2-4B1D-A93A-5D6CB689A6C5}"/>
    <dgm:cxn modelId="{BA74E0C4-72E8-4C01-9BD9-F6EDB00A7E31}" srcId="{F979BE79-0C6A-4AE6-AFC3-147BB7D18047}" destId="{A2BC931A-56C1-44D7-ADFB-35C7C16D80A7}" srcOrd="4" destOrd="0" parTransId="{72C75448-5011-4E62-861C-DE9D55E87CA9}" sibTransId="{D69726C4-55C7-4ACC-B839-F433A0C94599}"/>
    <dgm:cxn modelId="{4D823ED2-3590-4528-8187-84F5DF961B35}" srcId="{F979BE79-0C6A-4AE6-AFC3-147BB7D18047}" destId="{7DB58E6E-A9D3-4337-BE4C-F5DBBFB87F29}" srcOrd="0" destOrd="0" parTransId="{B4800745-CBB1-429C-BD84-0E9E053FB22A}" sibTransId="{6F3A8580-259E-466E-96E1-3544518E6F3F}"/>
    <dgm:cxn modelId="{9D8D03D6-4C6B-4720-BE1C-C20AEF560BC1}" type="presOf" srcId="{F979BE79-0C6A-4AE6-AFC3-147BB7D18047}" destId="{A293396F-B715-41DF-890B-4161D7ADD491}" srcOrd="0" destOrd="0" presId="urn:microsoft.com/office/officeart/2008/layout/LinedList"/>
    <dgm:cxn modelId="{8B083CD7-6ED3-47B6-B6A2-4BAAD33D2D14}" type="presOf" srcId="{CE72689F-353B-476A-AEF2-62E197EA2BD1}" destId="{FF4E1C80-D4DE-4CF0-896C-BD839C3BCA1C}" srcOrd="0" destOrd="0" presId="urn:microsoft.com/office/officeart/2008/layout/LinedList"/>
    <dgm:cxn modelId="{E4B3B3E9-FED7-4B3F-8EBC-F15430FD2069}" srcId="{F979BE79-0C6A-4AE6-AFC3-147BB7D18047}" destId="{24CF8EC8-A8AA-4C5A-91B9-E90C27239B93}" srcOrd="2" destOrd="0" parTransId="{B6F78C87-50C6-427F-BCF0-15BEB5E0AAE3}" sibTransId="{B709C8EC-2293-485B-A8AE-A379D12CDFD0}"/>
    <dgm:cxn modelId="{FBA72EFE-A580-460C-B835-815B8D193236}" type="presOf" srcId="{24CF8EC8-A8AA-4C5A-91B9-E90C27239B93}" destId="{DF4488F5-F4C6-4A37-9D58-C7D15EA4D822}" srcOrd="0" destOrd="0" presId="urn:microsoft.com/office/officeart/2008/layout/LinedList"/>
    <dgm:cxn modelId="{A4EF025F-6089-42E4-984A-576A91F71750}" type="presParOf" srcId="{A293396F-B715-41DF-890B-4161D7ADD491}" destId="{3B999855-9745-4E8A-838D-095EA64ACB04}" srcOrd="0" destOrd="0" presId="urn:microsoft.com/office/officeart/2008/layout/LinedList"/>
    <dgm:cxn modelId="{23CD14CA-2016-45FE-A0B0-DB6184D76AEC}" type="presParOf" srcId="{A293396F-B715-41DF-890B-4161D7ADD491}" destId="{309BE986-407C-46BC-BC1E-73FD3A2B8612}" srcOrd="1" destOrd="0" presId="urn:microsoft.com/office/officeart/2008/layout/LinedList"/>
    <dgm:cxn modelId="{DA903B4E-FCD7-4433-8DE0-9FCB15C76F40}" type="presParOf" srcId="{309BE986-407C-46BC-BC1E-73FD3A2B8612}" destId="{6E1BEA25-7F51-48F0-8989-B97BD2B47964}" srcOrd="0" destOrd="0" presId="urn:microsoft.com/office/officeart/2008/layout/LinedList"/>
    <dgm:cxn modelId="{D1938EAA-3902-434F-93A1-8DE03B101102}" type="presParOf" srcId="{309BE986-407C-46BC-BC1E-73FD3A2B8612}" destId="{9267CFDE-54C2-485E-BABA-43BFC0D2E958}" srcOrd="1" destOrd="0" presId="urn:microsoft.com/office/officeart/2008/layout/LinedList"/>
    <dgm:cxn modelId="{13C19514-AE52-4809-9948-98F648E068F3}" type="presParOf" srcId="{A293396F-B715-41DF-890B-4161D7ADD491}" destId="{E683D96A-B275-43D8-8642-FEEE1F86D576}" srcOrd="2" destOrd="0" presId="urn:microsoft.com/office/officeart/2008/layout/LinedList"/>
    <dgm:cxn modelId="{F2FED42D-FF08-481B-8869-361794CCFAA2}" type="presParOf" srcId="{A293396F-B715-41DF-890B-4161D7ADD491}" destId="{FC5D13AB-BFC3-482B-A51C-DD5D5EC390D2}" srcOrd="3" destOrd="0" presId="urn:microsoft.com/office/officeart/2008/layout/LinedList"/>
    <dgm:cxn modelId="{7470E774-6131-4CB8-84B9-207B3CF29470}" type="presParOf" srcId="{FC5D13AB-BFC3-482B-A51C-DD5D5EC390D2}" destId="{F74A0A41-E0C5-44C1-B428-1E7091982EF3}" srcOrd="0" destOrd="0" presId="urn:microsoft.com/office/officeart/2008/layout/LinedList"/>
    <dgm:cxn modelId="{BB13FA7E-1FF3-43BC-83B5-06F07D3DF9B0}" type="presParOf" srcId="{FC5D13AB-BFC3-482B-A51C-DD5D5EC390D2}" destId="{2281C7F7-9783-431A-801A-A6DF5D08595B}" srcOrd="1" destOrd="0" presId="urn:microsoft.com/office/officeart/2008/layout/LinedList"/>
    <dgm:cxn modelId="{7767DB34-9EF8-4FE7-B7C7-254AAC0B0FE9}" type="presParOf" srcId="{A293396F-B715-41DF-890B-4161D7ADD491}" destId="{40C5DF75-E6ED-4064-B6A9-4CE74C59AFFB}" srcOrd="4" destOrd="0" presId="urn:microsoft.com/office/officeart/2008/layout/LinedList"/>
    <dgm:cxn modelId="{943ACA9B-9AEC-4877-B4C5-AB6B9BE061F8}" type="presParOf" srcId="{A293396F-B715-41DF-890B-4161D7ADD491}" destId="{47F14597-9F8B-4B58-81F0-7A6FE01A0453}" srcOrd="5" destOrd="0" presId="urn:microsoft.com/office/officeart/2008/layout/LinedList"/>
    <dgm:cxn modelId="{921C4873-9245-4C22-B81B-FF9F0EFA436D}" type="presParOf" srcId="{47F14597-9F8B-4B58-81F0-7A6FE01A0453}" destId="{DF4488F5-F4C6-4A37-9D58-C7D15EA4D822}" srcOrd="0" destOrd="0" presId="urn:microsoft.com/office/officeart/2008/layout/LinedList"/>
    <dgm:cxn modelId="{CC3AD1A6-EF74-4A17-9129-E51F973EC132}" type="presParOf" srcId="{47F14597-9F8B-4B58-81F0-7A6FE01A0453}" destId="{B9EE1919-19E2-4BA1-B6D9-5E66FC39A01E}" srcOrd="1" destOrd="0" presId="urn:microsoft.com/office/officeart/2008/layout/LinedList"/>
    <dgm:cxn modelId="{914C19F4-BA24-4331-997D-81521BAB8252}" type="presParOf" srcId="{A293396F-B715-41DF-890B-4161D7ADD491}" destId="{7FE852EE-33A6-4CAD-B829-60851392660B}" srcOrd="6" destOrd="0" presId="urn:microsoft.com/office/officeart/2008/layout/LinedList"/>
    <dgm:cxn modelId="{FECBA7DB-0D22-4D88-9F13-E77E29B90CDA}" type="presParOf" srcId="{A293396F-B715-41DF-890B-4161D7ADD491}" destId="{89FEFC52-B095-4EB6-A325-D0175C866230}" srcOrd="7" destOrd="0" presId="urn:microsoft.com/office/officeart/2008/layout/LinedList"/>
    <dgm:cxn modelId="{5D4B2460-46CD-4B14-AC3A-87EB2206184C}" type="presParOf" srcId="{89FEFC52-B095-4EB6-A325-D0175C866230}" destId="{B886B02E-D6EE-4A90-8771-587813FF56C6}" srcOrd="0" destOrd="0" presId="urn:microsoft.com/office/officeart/2008/layout/LinedList"/>
    <dgm:cxn modelId="{93B46CCF-B47A-4137-8C98-7DF4185311C5}" type="presParOf" srcId="{89FEFC52-B095-4EB6-A325-D0175C866230}" destId="{51846DBA-DE28-4764-A050-6D7EEA164FF0}" srcOrd="1" destOrd="0" presId="urn:microsoft.com/office/officeart/2008/layout/LinedList"/>
    <dgm:cxn modelId="{B46F7A8D-1691-49BB-A0B7-A511F8DD064A}" type="presParOf" srcId="{A293396F-B715-41DF-890B-4161D7ADD491}" destId="{9978A793-BB10-4941-8B7E-776E6A580960}" srcOrd="8" destOrd="0" presId="urn:microsoft.com/office/officeart/2008/layout/LinedList"/>
    <dgm:cxn modelId="{4CA0DF13-A13F-450D-A3FB-572D9AD7229C}" type="presParOf" srcId="{A293396F-B715-41DF-890B-4161D7ADD491}" destId="{F1D814C2-F711-4767-A7FE-7E19C72AEA30}" srcOrd="9" destOrd="0" presId="urn:microsoft.com/office/officeart/2008/layout/LinedList"/>
    <dgm:cxn modelId="{92ED0410-29FB-426D-AEDB-268447D0C698}" type="presParOf" srcId="{F1D814C2-F711-4767-A7FE-7E19C72AEA30}" destId="{88E3317A-AA5D-461C-AED7-5914C7AC4DEB}" srcOrd="0" destOrd="0" presId="urn:microsoft.com/office/officeart/2008/layout/LinedList"/>
    <dgm:cxn modelId="{64774DD2-30E2-465E-94F5-50374A393D24}" type="presParOf" srcId="{F1D814C2-F711-4767-A7FE-7E19C72AEA30}" destId="{91E79101-5623-4322-B224-7063A1FF27BC}" srcOrd="1" destOrd="0" presId="urn:microsoft.com/office/officeart/2008/layout/LinedList"/>
    <dgm:cxn modelId="{01804518-0116-48F1-91B3-F0939757F805}" type="presParOf" srcId="{A293396F-B715-41DF-890B-4161D7ADD491}" destId="{9BDF813C-1345-4650-9DF9-628EABC841A9}" srcOrd="10" destOrd="0" presId="urn:microsoft.com/office/officeart/2008/layout/LinedList"/>
    <dgm:cxn modelId="{E7813480-A7FE-4AD0-9394-C9FC70D94F62}" type="presParOf" srcId="{A293396F-B715-41DF-890B-4161D7ADD491}" destId="{64176C1F-D8E2-4F5D-A38F-F91F6FEE90C8}" srcOrd="11" destOrd="0" presId="urn:microsoft.com/office/officeart/2008/layout/LinedList"/>
    <dgm:cxn modelId="{7C4CF548-4909-4C85-9F1E-314BB506C537}" type="presParOf" srcId="{64176C1F-D8E2-4F5D-A38F-F91F6FEE90C8}" destId="{0966C722-89D4-477D-B85C-DCCD82FDB936}" srcOrd="0" destOrd="0" presId="urn:microsoft.com/office/officeart/2008/layout/LinedList"/>
    <dgm:cxn modelId="{1B3FEF8D-F4E4-41EB-8157-EF09A4697F5A}" type="presParOf" srcId="{64176C1F-D8E2-4F5D-A38F-F91F6FEE90C8}" destId="{68422FC5-600A-421F-A35D-BF369584286C}" srcOrd="1" destOrd="0" presId="urn:microsoft.com/office/officeart/2008/layout/LinedList"/>
    <dgm:cxn modelId="{F3608539-A5DF-42E2-9A28-D5AE3192AA49}" type="presParOf" srcId="{A293396F-B715-41DF-890B-4161D7ADD491}" destId="{A8303A11-8E8D-4BEE-9236-CAA417BDE1E5}" srcOrd="12" destOrd="0" presId="urn:microsoft.com/office/officeart/2008/layout/LinedList"/>
    <dgm:cxn modelId="{D49CBA7F-FF18-4F81-95B8-CF80217DB55B}" type="presParOf" srcId="{A293396F-B715-41DF-890B-4161D7ADD491}" destId="{8F468705-2DBB-4047-8716-3969B140B6D2}" srcOrd="13" destOrd="0" presId="urn:microsoft.com/office/officeart/2008/layout/LinedList"/>
    <dgm:cxn modelId="{E3395EB9-F7E1-48FF-9EAF-7C0F73469C7C}" type="presParOf" srcId="{8F468705-2DBB-4047-8716-3969B140B6D2}" destId="{FF4E1C80-D4DE-4CF0-896C-BD839C3BCA1C}" srcOrd="0" destOrd="0" presId="urn:microsoft.com/office/officeart/2008/layout/LinedList"/>
    <dgm:cxn modelId="{B7CAAF7E-2F46-4196-9BA2-C52153FF2C24}" type="presParOf" srcId="{8F468705-2DBB-4047-8716-3969B140B6D2}" destId="{960D271B-00F7-47E3-B64E-A4DA5A6D127A}" srcOrd="1" destOrd="0" presId="urn:microsoft.com/office/officeart/2008/layout/LinedList"/>
    <dgm:cxn modelId="{2D061081-D79B-439C-88AD-C13CFBB02ED1}" type="presParOf" srcId="{A293396F-B715-41DF-890B-4161D7ADD491}" destId="{E978B844-D304-4052-B6B8-8E55FECA60AC}" srcOrd="14" destOrd="0" presId="urn:microsoft.com/office/officeart/2008/layout/LinedList"/>
    <dgm:cxn modelId="{6101BF70-0E72-48D5-A862-D5EF2A8F91B8}" type="presParOf" srcId="{A293396F-B715-41DF-890B-4161D7ADD491}" destId="{10848D5E-5D5C-4430-9FC7-32DB82CE0CCF}" srcOrd="15" destOrd="0" presId="urn:microsoft.com/office/officeart/2008/layout/LinedList"/>
    <dgm:cxn modelId="{588F1822-6543-48B3-9895-87DB43847632}" type="presParOf" srcId="{10848D5E-5D5C-4430-9FC7-32DB82CE0CCF}" destId="{3A32B425-CAD6-431B-9833-D01D22810D62}" srcOrd="0" destOrd="0" presId="urn:microsoft.com/office/officeart/2008/layout/LinedList"/>
    <dgm:cxn modelId="{9628A0CD-5526-418E-99ED-8972B5BAA4D2}" type="presParOf" srcId="{10848D5E-5D5C-4430-9FC7-32DB82CE0CCF}" destId="{72370898-3FAE-4B46-9A46-F2A041A6391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7CA3BC-7DBA-4B8C-B44A-E465C30D981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1EAC6DE-F0D6-45EE-9270-E767A28A1A00}">
      <dgm:prSet/>
      <dgm:spPr/>
      <dgm:t>
        <a:bodyPr/>
        <a:lstStyle/>
        <a:p>
          <a:r>
            <a:rPr lang="en-US"/>
            <a:t>Building public support around an issue area </a:t>
          </a:r>
        </a:p>
      </dgm:t>
    </dgm:pt>
    <dgm:pt modelId="{D138104E-14C0-4711-9A10-74B854D41C4B}" type="parTrans" cxnId="{AEA69E4D-78CF-4165-8DD7-AC1FFBABAC41}">
      <dgm:prSet/>
      <dgm:spPr/>
      <dgm:t>
        <a:bodyPr/>
        <a:lstStyle/>
        <a:p>
          <a:endParaRPr lang="en-US"/>
        </a:p>
      </dgm:t>
    </dgm:pt>
    <dgm:pt modelId="{9BF38469-471C-4B9C-B879-5999C1AB1E1E}" type="sibTrans" cxnId="{AEA69E4D-78CF-4165-8DD7-AC1FFBABAC41}">
      <dgm:prSet/>
      <dgm:spPr/>
      <dgm:t>
        <a:bodyPr/>
        <a:lstStyle/>
        <a:p>
          <a:endParaRPr lang="en-US"/>
        </a:p>
      </dgm:t>
    </dgm:pt>
    <dgm:pt modelId="{51B864CB-56B3-4F15-8633-B2A6508B9119}">
      <dgm:prSet/>
      <dgm:spPr/>
      <dgm:t>
        <a:bodyPr/>
        <a:lstStyle/>
        <a:p>
          <a:r>
            <a:rPr lang="en-US"/>
            <a:t>Education around issues that require federal advocacy </a:t>
          </a:r>
        </a:p>
      </dgm:t>
    </dgm:pt>
    <dgm:pt modelId="{53460816-DD23-41C1-BF11-ABC03C24F815}" type="parTrans" cxnId="{660ACF66-E998-47C0-A63C-20186CD459DF}">
      <dgm:prSet/>
      <dgm:spPr/>
      <dgm:t>
        <a:bodyPr/>
        <a:lstStyle/>
        <a:p>
          <a:endParaRPr lang="en-US"/>
        </a:p>
      </dgm:t>
    </dgm:pt>
    <dgm:pt modelId="{2A852681-0E05-4CFC-93D8-6A080AF95A60}" type="sibTrans" cxnId="{660ACF66-E998-47C0-A63C-20186CD459DF}">
      <dgm:prSet/>
      <dgm:spPr/>
      <dgm:t>
        <a:bodyPr/>
        <a:lstStyle/>
        <a:p>
          <a:endParaRPr lang="en-US"/>
        </a:p>
      </dgm:t>
    </dgm:pt>
    <dgm:pt modelId="{52BE3DC9-B8B3-4EE2-B29C-088950D7D8A1}">
      <dgm:prSet/>
      <dgm:spPr/>
      <dgm:t>
        <a:bodyPr/>
        <a:lstStyle/>
        <a:p>
          <a:r>
            <a:rPr lang="en-US"/>
            <a:t>Talking to Members of Congress about a topic </a:t>
          </a:r>
        </a:p>
      </dgm:t>
    </dgm:pt>
    <dgm:pt modelId="{10E0C3F2-0195-4F0A-9D97-5A64C17F5F3F}" type="parTrans" cxnId="{900E6820-09C2-40B6-8F7D-E270C4C1DC84}">
      <dgm:prSet/>
      <dgm:spPr/>
      <dgm:t>
        <a:bodyPr/>
        <a:lstStyle/>
        <a:p>
          <a:endParaRPr lang="en-US"/>
        </a:p>
      </dgm:t>
    </dgm:pt>
    <dgm:pt modelId="{5EF8CD5D-CC92-4FA5-9EE5-0B3E7C9E2A74}" type="sibTrans" cxnId="{900E6820-09C2-40B6-8F7D-E270C4C1DC84}">
      <dgm:prSet/>
      <dgm:spPr/>
      <dgm:t>
        <a:bodyPr/>
        <a:lstStyle/>
        <a:p>
          <a:endParaRPr lang="en-US"/>
        </a:p>
      </dgm:t>
    </dgm:pt>
    <dgm:pt modelId="{0FC52017-0ACD-40FD-BB9F-5C94100DEA37}">
      <dgm:prSet/>
      <dgm:spPr/>
      <dgm:t>
        <a:bodyPr/>
        <a:lstStyle/>
        <a:p>
          <a:r>
            <a:rPr lang="en-US"/>
            <a:t>Engaging with grassroots folks on a topic/issue</a:t>
          </a:r>
        </a:p>
      </dgm:t>
    </dgm:pt>
    <dgm:pt modelId="{8BEAD2F2-10C6-45B0-8E34-82236E494A88}" type="parTrans" cxnId="{862F99DF-AB51-4530-B75E-428B769B3317}">
      <dgm:prSet/>
      <dgm:spPr/>
      <dgm:t>
        <a:bodyPr/>
        <a:lstStyle/>
        <a:p>
          <a:endParaRPr lang="en-US"/>
        </a:p>
      </dgm:t>
    </dgm:pt>
    <dgm:pt modelId="{E5B6C0FF-2F90-4EDB-BABE-8FD803F0DBC6}" type="sibTrans" cxnId="{862F99DF-AB51-4530-B75E-428B769B3317}">
      <dgm:prSet/>
      <dgm:spPr/>
      <dgm:t>
        <a:bodyPr/>
        <a:lstStyle/>
        <a:p>
          <a:endParaRPr lang="en-US"/>
        </a:p>
      </dgm:t>
    </dgm:pt>
    <dgm:pt modelId="{3A20CB2E-D692-452E-A042-C404FBEA17B2}">
      <dgm:prSet/>
      <dgm:spPr/>
      <dgm:t>
        <a:bodyPr/>
        <a:lstStyle/>
        <a:p>
          <a:r>
            <a:rPr lang="en-US"/>
            <a:t>Grow interest, engagement and understanding on a topic/issue</a:t>
          </a:r>
        </a:p>
      </dgm:t>
    </dgm:pt>
    <dgm:pt modelId="{678857C0-D149-4529-AA20-D40ADFD33BE0}" type="parTrans" cxnId="{DDDF5B0E-F185-4551-9D70-E73226710BD4}">
      <dgm:prSet/>
      <dgm:spPr/>
      <dgm:t>
        <a:bodyPr/>
        <a:lstStyle/>
        <a:p>
          <a:endParaRPr lang="en-US"/>
        </a:p>
      </dgm:t>
    </dgm:pt>
    <dgm:pt modelId="{0E963138-2FDC-464B-BD02-987E1E2B7C66}" type="sibTrans" cxnId="{DDDF5B0E-F185-4551-9D70-E73226710BD4}">
      <dgm:prSet/>
      <dgm:spPr/>
      <dgm:t>
        <a:bodyPr/>
        <a:lstStyle/>
        <a:p>
          <a:endParaRPr lang="en-US"/>
        </a:p>
      </dgm:t>
    </dgm:pt>
    <dgm:pt modelId="{625D00F8-6F9B-46EB-B126-9699B52A3E76}" type="pres">
      <dgm:prSet presAssocID="{9D7CA3BC-7DBA-4B8C-B44A-E465C30D9814}" presName="linear" presStyleCnt="0">
        <dgm:presLayoutVars>
          <dgm:animLvl val="lvl"/>
          <dgm:resizeHandles val="exact"/>
        </dgm:presLayoutVars>
      </dgm:prSet>
      <dgm:spPr/>
    </dgm:pt>
    <dgm:pt modelId="{465BE501-11CE-4477-BCB0-C383D461BE91}" type="pres">
      <dgm:prSet presAssocID="{B1EAC6DE-F0D6-45EE-9270-E767A28A1A00}" presName="parentText" presStyleLbl="node1" presStyleIdx="0" presStyleCnt="5">
        <dgm:presLayoutVars>
          <dgm:chMax val="0"/>
          <dgm:bulletEnabled val="1"/>
        </dgm:presLayoutVars>
      </dgm:prSet>
      <dgm:spPr/>
    </dgm:pt>
    <dgm:pt modelId="{16D2D7CB-09AD-4ECF-BB29-D4EF2381FEF8}" type="pres">
      <dgm:prSet presAssocID="{9BF38469-471C-4B9C-B879-5999C1AB1E1E}" presName="spacer" presStyleCnt="0"/>
      <dgm:spPr/>
    </dgm:pt>
    <dgm:pt modelId="{06DD993D-6641-42B3-B6D4-C617FC6C790D}" type="pres">
      <dgm:prSet presAssocID="{51B864CB-56B3-4F15-8633-B2A6508B9119}" presName="parentText" presStyleLbl="node1" presStyleIdx="1" presStyleCnt="5">
        <dgm:presLayoutVars>
          <dgm:chMax val="0"/>
          <dgm:bulletEnabled val="1"/>
        </dgm:presLayoutVars>
      </dgm:prSet>
      <dgm:spPr/>
    </dgm:pt>
    <dgm:pt modelId="{D4507EB2-F669-49E7-A09C-10FFE521F88F}" type="pres">
      <dgm:prSet presAssocID="{2A852681-0E05-4CFC-93D8-6A080AF95A60}" presName="spacer" presStyleCnt="0"/>
      <dgm:spPr/>
    </dgm:pt>
    <dgm:pt modelId="{5E161991-339E-440F-AE45-7E999E51251F}" type="pres">
      <dgm:prSet presAssocID="{52BE3DC9-B8B3-4EE2-B29C-088950D7D8A1}" presName="parentText" presStyleLbl="node1" presStyleIdx="2" presStyleCnt="5">
        <dgm:presLayoutVars>
          <dgm:chMax val="0"/>
          <dgm:bulletEnabled val="1"/>
        </dgm:presLayoutVars>
      </dgm:prSet>
      <dgm:spPr/>
    </dgm:pt>
    <dgm:pt modelId="{45582FC9-53C9-4F14-9C69-39B651523226}" type="pres">
      <dgm:prSet presAssocID="{5EF8CD5D-CC92-4FA5-9EE5-0B3E7C9E2A74}" presName="spacer" presStyleCnt="0"/>
      <dgm:spPr/>
    </dgm:pt>
    <dgm:pt modelId="{0AFA83FF-C6E9-474F-A74D-4A82CCC0951C}" type="pres">
      <dgm:prSet presAssocID="{0FC52017-0ACD-40FD-BB9F-5C94100DEA37}" presName="parentText" presStyleLbl="node1" presStyleIdx="3" presStyleCnt="5">
        <dgm:presLayoutVars>
          <dgm:chMax val="0"/>
          <dgm:bulletEnabled val="1"/>
        </dgm:presLayoutVars>
      </dgm:prSet>
      <dgm:spPr/>
    </dgm:pt>
    <dgm:pt modelId="{D44459EE-9DB1-4E6B-95C8-89BBACB7D4D2}" type="pres">
      <dgm:prSet presAssocID="{E5B6C0FF-2F90-4EDB-BABE-8FD803F0DBC6}" presName="spacer" presStyleCnt="0"/>
      <dgm:spPr/>
    </dgm:pt>
    <dgm:pt modelId="{F18D2BAA-8BAB-41DC-8D5B-763920D587EF}" type="pres">
      <dgm:prSet presAssocID="{3A20CB2E-D692-452E-A042-C404FBEA17B2}" presName="parentText" presStyleLbl="node1" presStyleIdx="4" presStyleCnt="5">
        <dgm:presLayoutVars>
          <dgm:chMax val="0"/>
          <dgm:bulletEnabled val="1"/>
        </dgm:presLayoutVars>
      </dgm:prSet>
      <dgm:spPr/>
    </dgm:pt>
  </dgm:ptLst>
  <dgm:cxnLst>
    <dgm:cxn modelId="{B154B401-C136-4735-9E88-B31D52B4A207}" type="presOf" srcId="{B1EAC6DE-F0D6-45EE-9270-E767A28A1A00}" destId="{465BE501-11CE-4477-BCB0-C383D461BE91}" srcOrd="0" destOrd="0" presId="urn:microsoft.com/office/officeart/2005/8/layout/vList2"/>
    <dgm:cxn modelId="{DDDF5B0E-F185-4551-9D70-E73226710BD4}" srcId="{9D7CA3BC-7DBA-4B8C-B44A-E465C30D9814}" destId="{3A20CB2E-D692-452E-A042-C404FBEA17B2}" srcOrd="4" destOrd="0" parTransId="{678857C0-D149-4529-AA20-D40ADFD33BE0}" sibTransId="{0E963138-2FDC-464B-BD02-987E1E2B7C66}"/>
    <dgm:cxn modelId="{900E6820-09C2-40B6-8F7D-E270C4C1DC84}" srcId="{9D7CA3BC-7DBA-4B8C-B44A-E465C30D9814}" destId="{52BE3DC9-B8B3-4EE2-B29C-088950D7D8A1}" srcOrd="2" destOrd="0" parTransId="{10E0C3F2-0195-4F0A-9D97-5A64C17F5F3F}" sibTransId="{5EF8CD5D-CC92-4FA5-9EE5-0B3E7C9E2A74}"/>
    <dgm:cxn modelId="{AD338E26-C64B-473A-B906-8A97060666C0}" type="presOf" srcId="{0FC52017-0ACD-40FD-BB9F-5C94100DEA37}" destId="{0AFA83FF-C6E9-474F-A74D-4A82CCC0951C}" srcOrd="0" destOrd="0" presId="urn:microsoft.com/office/officeart/2005/8/layout/vList2"/>
    <dgm:cxn modelId="{88970C32-4003-4D4E-B2C9-2C0E0A6901B0}" type="presOf" srcId="{3A20CB2E-D692-452E-A042-C404FBEA17B2}" destId="{F18D2BAA-8BAB-41DC-8D5B-763920D587EF}" srcOrd="0" destOrd="0" presId="urn:microsoft.com/office/officeart/2005/8/layout/vList2"/>
    <dgm:cxn modelId="{B6670E3E-DA1B-40E3-BE38-DF2606BA9702}" type="presOf" srcId="{52BE3DC9-B8B3-4EE2-B29C-088950D7D8A1}" destId="{5E161991-339E-440F-AE45-7E999E51251F}" srcOrd="0" destOrd="0" presId="urn:microsoft.com/office/officeart/2005/8/layout/vList2"/>
    <dgm:cxn modelId="{660ACF66-E998-47C0-A63C-20186CD459DF}" srcId="{9D7CA3BC-7DBA-4B8C-B44A-E465C30D9814}" destId="{51B864CB-56B3-4F15-8633-B2A6508B9119}" srcOrd="1" destOrd="0" parTransId="{53460816-DD23-41C1-BF11-ABC03C24F815}" sibTransId="{2A852681-0E05-4CFC-93D8-6A080AF95A60}"/>
    <dgm:cxn modelId="{AEA69E4D-78CF-4165-8DD7-AC1FFBABAC41}" srcId="{9D7CA3BC-7DBA-4B8C-B44A-E465C30D9814}" destId="{B1EAC6DE-F0D6-45EE-9270-E767A28A1A00}" srcOrd="0" destOrd="0" parTransId="{D138104E-14C0-4711-9A10-74B854D41C4B}" sibTransId="{9BF38469-471C-4B9C-B879-5999C1AB1E1E}"/>
    <dgm:cxn modelId="{24CF6391-E090-43FE-82BB-E547E22A376A}" type="presOf" srcId="{9D7CA3BC-7DBA-4B8C-B44A-E465C30D9814}" destId="{625D00F8-6F9B-46EB-B126-9699B52A3E76}" srcOrd="0" destOrd="0" presId="urn:microsoft.com/office/officeart/2005/8/layout/vList2"/>
    <dgm:cxn modelId="{45CB8BB7-BD10-4793-BDC3-68D171A0EEE3}" type="presOf" srcId="{51B864CB-56B3-4F15-8633-B2A6508B9119}" destId="{06DD993D-6641-42B3-B6D4-C617FC6C790D}" srcOrd="0" destOrd="0" presId="urn:microsoft.com/office/officeart/2005/8/layout/vList2"/>
    <dgm:cxn modelId="{862F99DF-AB51-4530-B75E-428B769B3317}" srcId="{9D7CA3BC-7DBA-4B8C-B44A-E465C30D9814}" destId="{0FC52017-0ACD-40FD-BB9F-5C94100DEA37}" srcOrd="3" destOrd="0" parTransId="{8BEAD2F2-10C6-45B0-8E34-82236E494A88}" sibTransId="{E5B6C0FF-2F90-4EDB-BABE-8FD803F0DBC6}"/>
    <dgm:cxn modelId="{905B191E-BE66-42AA-A2FD-3724AC1D512D}" type="presParOf" srcId="{625D00F8-6F9B-46EB-B126-9699B52A3E76}" destId="{465BE501-11CE-4477-BCB0-C383D461BE91}" srcOrd="0" destOrd="0" presId="urn:microsoft.com/office/officeart/2005/8/layout/vList2"/>
    <dgm:cxn modelId="{1246AF5F-2922-4AB6-B0E1-E245B162C633}" type="presParOf" srcId="{625D00F8-6F9B-46EB-B126-9699B52A3E76}" destId="{16D2D7CB-09AD-4ECF-BB29-D4EF2381FEF8}" srcOrd="1" destOrd="0" presId="urn:microsoft.com/office/officeart/2005/8/layout/vList2"/>
    <dgm:cxn modelId="{1B964CC6-2D62-4E4E-AD08-68A5277DD8B1}" type="presParOf" srcId="{625D00F8-6F9B-46EB-B126-9699B52A3E76}" destId="{06DD993D-6641-42B3-B6D4-C617FC6C790D}" srcOrd="2" destOrd="0" presId="urn:microsoft.com/office/officeart/2005/8/layout/vList2"/>
    <dgm:cxn modelId="{FE274045-5DD7-4AF8-826D-ABDB0019B521}" type="presParOf" srcId="{625D00F8-6F9B-46EB-B126-9699B52A3E76}" destId="{D4507EB2-F669-49E7-A09C-10FFE521F88F}" srcOrd="3" destOrd="0" presId="urn:microsoft.com/office/officeart/2005/8/layout/vList2"/>
    <dgm:cxn modelId="{EE6053F6-D19D-40CF-A27B-D0D39C35C773}" type="presParOf" srcId="{625D00F8-6F9B-46EB-B126-9699B52A3E76}" destId="{5E161991-339E-440F-AE45-7E999E51251F}" srcOrd="4" destOrd="0" presId="urn:microsoft.com/office/officeart/2005/8/layout/vList2"/>
    <dgm:cxn modelId="{46E2B34A-6CB2-4B6D-993F-FE6226F380AB}" type="presParOf" srcId="{625D00F8-6F9B-46EB-B126-9699B52A3E76}" destId="{45582FC9-53C9-4F14-9C69-39B651523226}" srcOrd="5" destOrd="0" presId="urn:microsoft.com/office/officeart/2005/8/layout/vList2"/>
    <dgm:cxn modelId="{21F38A7C-5728-4AB0-B84E-792C261AA0BB}" type="presParOf" srcId="{625D00F8-6F9B-46EB-B126-9699B52A3E76}" destId="{0AFA83FF-C6E9-474F-A74D-4A82CCC0951C}" srcOrd="6" destOrd="0" presId="urn:microsoft.com/office/officeart/2005/8/layout/vList2"/>
    <dgm:cxn modelId="{67CD1BF4-4944-4C74-9C6C-A1250C50A920}" type="presParOf" srcId="{625D00F8-6F9B-46EB-B126-9699B52A3E76}" destId="{D44459EE-9DB1-4E6B-95C8-89BBACB7D4D2}" srcOrd="7" destOrd="0" presId="urn:microsoft.com/office/officeart/2005/8/layout/vList2"/>
    <dgm:cxn modelId="{BCB44B26-6B15-434C-BA66-893CD386A32A}" type="presParOf" srcId="{625D00F8-6F9B-46EB-B126-9699B52A3E76}" destId="{F18D2BAA-8BAB-41DC-8D5B-763920D587E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078F9E-8AFB-4297-882D-2C9C1C33D18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FA253A5-6B32-443E-9412-D99292F82005}">
      <dgm:prSet/>
      <dgm:spPr/>
      <dgm:t>
        <a:bodyPr/>
        <a:lstStyle/>
        <a:p>
          <a:r>
            <a:rPr lang="en-US"/>
            <a:t>Speaking With One Voice </a:t>
          </a:r>
        </a:p>
      </dgm:t>
    </dgm:pt>
    <dgm:pt modelId="{0E973996-38DF-4162-A9E6-0BD95C8CEAF6}" type="parTrans" cxnId="{90BCA8A6-75E3-4F6D-9ED4-9B8C75C52C14}">
      <dgm:prSet/>
      <dgm:spPr/>
      <dgm:t>
        <a:bodyPr/>
        <a:lstStyle/>
        <a:p>
          <a:endParaRPr lang="en-US"/>
        </a:p>
      </dgm:t>
    </dgm:pt>
    <dgm:pt modelId="{E81F4427-AE2B-4D56-8D2D-4B5D8DEDB3F9}" type="sibTrans" cxnId="{90BCA8A6-75E3-4F6D-9ED4-9B8C75C52C14}">
      <dgm:prSet/>
      <dgm:spPr/>
      <dgm:t>
        <a:bodyPr/>
        <a:lstStyle/>
        <a:p>
          <a:endParaRPr lang="en-US"/>
        </a:p>
      </dgm:t>
    </dgm:pt>
    <dgm:pt modelId="{92080B26-2CCD-4A1B-A9FD-249B19276963}">
      <dgm:prSet/>
      <dgm:spPr/>
      <dgm:t>
        <a:bodyPr/>
        <a:lstStyle/>
        <a:p>
          <a:r>
            <a:rPr lang="en-US"/>
            <a:t>League Lobbying </a:t>
          </a:r>
        </a:p>
      </dgm:t>
    </dgm:pt>
    <dgm:pt modelId="{D071508F-91E7-434D-B371-F67E457BDD6D}" type="parTrans" cxnId="{9CC02DB5-C5AF-484C-9892-649B7F5EA10D}">
      <dgm:prSet/>
      <dgm:spPr/>
      <dgm:t>
        <a:bodyPr/>
        <a:lstStyle/>
        <a:p>
          <a:endParaRPr lang="en-US"/>
        </a:p>
      </dgm:t>
    </dgm:pt>
    <dgm:pt modelId="{DB012972-61AD-416C-925D-1B2FBD62D478}" type="sibTrans" cxnId="{9CC02DB5-C5AF-484C-9892-649B7F5EA10D}">
      <dgm:prSet/>
      <dgm:spPr/>
      <dgm:t>
        <a:bodyPr/>
        <a:lstStyle/>
        <a:p>
          <a:endParaRPr lang="en-US"/>
        </a:p>
      </dgm:t>
    </dgm:pt>
    <dgm:pt modelId="{0E05B93B-E527-4A97-994B-B7B525FD2436}">
      <dgm:prSet/>
      <dgm:spPr/>
      <dgm:t>
        <a:bodyPr/>
        <a:lstStyle/>
        <a:p>
          <a:r>
            <a:rPr lang="en-US"/>
            <a:t>Taskforces and Committees </a:t>
          </a:r>
        </a:p>
      </dgm:t>
    </dgm:pt>
    <dgm:pt modelId="{D018C565-3E84-44AE-B75B-81C31A28D912}" type="parTrans" cxnId="{91F36924-8F54-44C8-9414-7BA0FC16884E}">
      <dgm:prSet/>
      <dgm:spPr/>
      <dgm:t>
        <a:bodyPr/>
        <a:lstStyle/>
        <a:p>
          <a:endParaRPr lang="en-US"/>
        </a:p>
      </dgm:t>
    </dgm:pt>
    <dgm:pt modelId="{B0995BA7-6C81-43B6-8E4D-FD3422A08546}" type="sibTrans" cxnId="{91F36924-8F54-44C8-9414-7BA0FC16884E}">
      <dgm:prSet/>
      <dgm:spPr/>
      <dgm:t>
        <a:bodyPr/>
        <a:lstStyle/>
        <a:p>
          <a:endParaRPr lang="en-US"/>
        </a:p>
      </dgm:t>
    </dgm:pt>
    <dgm:pt modelId="{198DF218-1FFD-43C0-83CE-389EF81B6FE1}">
      <dgm:prSet/>
      <dgm:spPr/>
      <dgm:t>
        <a:bodyPr/>
        <a:lstStyle/>
        <a:p>
          <a:r>
            <a:rPr lang="en-US"/>
            <a:t>Coalition based work </a:t>
          </a:r>
        </a:p>
      </dgm:t>
    </dgm:pt>
    <dgm:pt modelId="{35289611-773F-4108-8D5E-186C603CC064}" type="parTrans" cxnId="{67A012EE-1361-47FC-9C99-95BD696F86D0}">
      <dgm:prSet/>
      <dgm:spPr/>
      <dgm:t>
        <a:bodyPr/>
        <a:lstStyle/>
        <a:p>
          <a:endParaRPr lang="en-US"/>
        </a:p>
      </dgm:t>
    </dgm:pt>
    <dgm:pt modelId="{5B576BFB-D016-4448-A30D-DDB8EDF14C1A}" type="sibTrans" cxnId="{67A012EE-1361-47FC-9C99-95BD696F86D0}">
      <dgm:prSet/>
      <dgm:spPr/>
      <dgm:t>
        <a:bodyPr/>
        <a:lstStyle/>
        <a:p>
          <a:endParaRPr lang="en-US"/>
        </a:p>
      </dgm:t>
    </dgm:pt>
    <dgm:pt modelId="{C3069CE4-7A58-4B2E-A3C5-D5640854D293}">
      <dgm:prSet/>
      <dgm:spPr/>
      <dgm:t>
        <a:bodyPr/>
        <a:lstStyle/>
        <a:p>
          <a:r>
            <a:rPr lang="en-US"/>
            <a:t>Grassroots and relational organizing </a:t>
          </a:r>
        </a:p>
      </dgm:t>
    </dgm:pt>
    <dgm:pt modelId="{C07398AC-F6B4-4B1D-B933-4B67C1344421}" type="parTrans" cxnId="{7DF0D494-153F-4984-A4F6-94AF9D64B007}">
      <dgm:prSet/>
      <dgm:spPr/>
      <dgm:t>
        <a:bodyPr/>
        <a:lstStyle/>
        <a:p>
          <a:endParaRPr lang="en-US"/>
        </a:p>
      </dgm:t>
    </dgm:pt>
    <dgm:pt modelId="{EC7A9467-1370-436E-9EDA-5B2BCDADA2BF}" type="sibTrans" cxnId="{7DF0D494-153F-4984-A4F6-94AF9D64B007}">
      <dgm:prSet/>
      <dgm:spPr/>
      <dgm:t>
        <a:bodyPr/>
        <a:lstStyle/>
        <a:p>
          <a:endParaRPr lang="en-US"/>
        </a:p>
      </dgm:t>
    </dgm:pt>
    <dgm:pt modelId="{14F7495F-FAFA-4ECE-9A47-8C7648588A35}" type="pres">
      <dgm:prSet presAssocID="{36078F9E-8AFB-4297-882D-2C9C1C33D18B}" presName="root" presStyleCnt="0">
        <dgm:presLayoutVars>
          <dgm:dir/>
          <dgm:resizeHandles val="exact"/>
        </dgm:presLayoutVars>
      </dgm:prSet>
      <dgm:spPr/>
    </dgm:pt>
    <dgm:pt modelId="{DFDF12BB-1ABF-4E65-B61C-5F70C14B0507}" type="pres">
      <dgm:prSet presAssocID="{9FA253A5-6B32-443E-9412-D99292F82005}" presName="compNode" presStyleCnt="0"/>
      <dgm:spPr/>
    </dgm:pt>
    <dgm:pt modelId="{DE1312D9-FD18-4E52-A923-BAE5BC18EAB2}" type="pres">
      <dgm:prSet presAssocID="{9FA253A5-6B32-443E-9412-D99292F82005}" presName="bgRect" presStyleLbl="bgShp" presStyleIdx="0" presStyleCnt="5"/>
      <dgm:spPr/>
    </dgm:pt>
    <dgm:pt modelId="{93899DCE-FCB3-44C4-8AA4-68771976B4A4}" type="pres">
      <dgm:prSet presAssocID="{9FA253A5-6B32-443E-9412-D99292F8200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dio microphone"/>
        </a:ext>
      </dgm:extLst>
    </dgm:pt>
    <dgm:pt modelId="{8DC041B5-9AB1-4791-B011-6CE7BE06FD5D}" type="pres">
      <dgm:prSet presAssocID="{9FA253A5-6B32-443E-9412-D99292F82005}" presName="spaceRect" presStyleCnt="0"/>
      <dgm:spPr/>
    </dgm:pt>
    <dgm:pt modelId="{C5ADD72F-84BB-446F-96D4-6FDD565E4BF4}" type="pres">
      <dgm:prSet presAssocID="{9FA253A5-6B32-443E-9412-D99292F82005}" presName="parTx" presStyleLbl="revTx" presStyleIdx="0" presStyleCnt="5">
        <dgm:presLayoutVars>
          <dgm:chMax val="0"/>
          <dgm:chPref val="0"/>
        </dgm:presLayoutVars>
      </dgm:prSet>
      <dgm:spPr/>
    </dgm:pt>
    <dgm:pt modelId="{E1048EE5-ED1B-45D1-ADFE-CCF368FE5E49}" type="pres">
      <dgm:prSet presAssocID="{E81F4427-AE2B-4D56-8D2D-4B5D8DEDB3F9}" presName="sibTrans" presStyleCnt="0"/>
      <dgm:spPr/>
    </dgm:pt>
    <dgm:pt modelId="{07DBD1E4-B055-4227-AC04-D7BD0066F0C2}" type="pres">
      <dgm:prSet presAssocID="{92080B26-2CCD-4A1B-A9FD-249B19276963}" presName="compNode" presStyleCnt="0"/>
      <dgm:spPr/>
    </dgm:pt>
    <dgm:pt modelId="{F50F113F-44AC-4A8D-B063-1AC3F80A969C}" type="pres">
      <dgm:prSet presAssocID="{92080B26-2CCD-4A1B-A9FD-249B19276963}" presName="bgRect" presStyleLbl="bgShp" presStyleIdx="1" presStyleCnt="5"/>
      <dgm:spPr/>
    </dgm:pt>
    <dgm:pt modelId="{D96EC750-F8C6-41BD-BC70-53A8DF5BB26E}" type="pres">
      <dgm:prSet presAssocID="{92080B26-2CCD-4A1B-A9FD-249B1927696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ccer"/>
        </a:ext>
      </dgm:extLst>
    </dgm:pt>
    <dgm:pt modelId="{AEE3DFC9-286A-4185-8FCE-005D15A354AE}" type="pres">
      <dgm:prSet presAssocID="{92080B26-2CCD-4A1B-A9FD-249B19276963}" presName="spaceRect" presStyleCnt="0"/>
      <dgm:spPr/>
    </dgm:pt>
    <dgm:pt modelId="{58924EDD-3D10-4CFF-929D-45D5C837CE05}" type="pres">
      <dgm:prSet presAssocID="{92080B26-2CCD-4A1B-A9FD-249B19276963}" presName="parTx" presStyleLbl="revTx" presStyleIdx="1" presStyleCnt="5">
        <dgm:presLayoutVars>
          <dgm:chMax val="0"/>
          <dgm:chPref val="0"/>
        </dgm:presLayoutVars>
      </dgm:prSet>
      <dgm:spPr/>
    </dgm:pt>
    <dgm:pt modelId="{26D8799B-54A1-42BB-9958-644132ED1B61}" type="pres">
      <dgm:prSet presAssocID="{DB012972-61AD-416C-925D-1B2FBD62D478}" presName="sibTrans" presStyleCnt="0"/>
      <dgm:spPr/>
    </dgm:pt>
    <dgm:pt modelId="{6395AFDF-3B53-4FB9-A406-99A879082B37}" type="pres">
      <dgm:prSet presAssocID="{0E05B93B-E527-4A97-994B-B7B525FD2436}" presName="compNode" presStyleCnt="0"/>
      <dgm:spPr/>
    </dgm:pt>
    <dgm:pt modelId="{2EE1C530-6FA5-439D-AC8D-0A80C6D7D087}" type="pres">
      <dgm:prSet presAssocID="{0E05B93B-E527-4A97-994B-B7B525FD2436}" presName="bgRect" presStyleLbl="bgShp" presStyleIdx="2" presStyleCnt="5"/>
      <dgm:spPr/>
    </dgm:pt>
    <dgm:pt modelId="{A7AF5C96-B101-4F28-86C4-0A313EDBAA8A}" type="pres">
      <dgm:prSet presAssocID="{0E05B93B-E527-4A97-994B-B7B525FD243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A19DDF07-5D99-425A-AF57-CEF933540A09}" type="pres">
      <dgm:prSet presAssocID="{0E05B93B-E527-4A97-994B-B7B525FD2436}" presName="spaceRect" presStyleCnt="0"/>
      <dgm:spPr/>
    </dgm:pt>
    <dgm:pt modelId="{D9DF39DA-62B1-4CBA-A38F-D579CF5DD8E4}" type="pres">
      <dgm:prSet presAssocID="{0E05B93B-E527-4A97-994B-B7B525FD2436}" presName="parTx" presStyleLbl="revTx" presStyleIdx="2" presStyleCnt="5">
        <dgm:presLayoutVars>
          <dgm:chMax val="0"/>
          <dgm:chPref val="0"/>
        </dgm:presLayoutVars>
      </dgm:prSet>
      <dgm:spPr/>
    </dgm:pt>
    <dgm:pt modelId="{85348666-C678-4750-B153-B5390AC514D5}" type="pres">
      <dgm:prSet presAssocID="{B0995BA7-6C81-43B6-8E4D-FD3422A08546}" presName="sibTrans" presStyleCnt="0"/>
      <dgm:spPr/>
    </dgm:pt>
    <dgm:pt modelId="{4FADDFCF-2FB4-40F7-9BBA-0104FEA5B982}" type="pres">
      <dgm:prSet presAssocID="{198DF218-1FFD-43C0-83CE-389EF81B6FE1}" presName="compNode" presStyleCnt="0"/>
      <dgm:spPr/>
    </dgm:pt>
    <dgm:pt modelId="{56E80B13-CFF3-429E-98A2-FDE842F57B58}" type="pres">
      <dgm:prSet presAssocID="{198DF218-1FFD-43C0-83CE-389EF81B6FE1}" presName="bgRect" presStyleLbl="bgShp" presStyleIdx="3" presStyleCnt="5"/>
      <dgm:spPr/>
    </dgm:pt>
    <dgm:pt modelId="{55ACC003-5431-434F-A595-3B81B69E139E}" type="pres">
      <dgm:prSet presAssocID="{198DF218-1FFD-43C0-83CE-389EF81B6FE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99BD26E2-9150-4A57-BC4C-78967CD68F65}" type="pres">
      <dgm:prSet presAssocID="{198DF218-1FFD-43C0-83CE-389EF81B6FE1}" presName="spaceRect" presStyleCnt="0"/>
      <dgm:spPr/>
    </dgm:pt>
    <dgm:pt modelId="{FDD64AC0-7EA8-40E4-BAAC-B7510B108C46}" type="pres">
      <dgm:prSet presAssocID="{198DF218-1FFD-43C0-83CE-389EF81B6FE1}" presName="parTx" presStyleLbl="revTx" presStyleIdx="3" presStyleCnt="5">
        <dgm:presLayoutVars>
          <dgm:chMax val="0"/>
          <dgm:chPref val="0"/>
        </dgm:presLayoutVars>
      </dgm:prSet>
      <dgm:spPr/>
    </dgm:pt>
    <dgm:pt modelId="{78BE1280-03F5-44E1-A63F-CCEEDA0708A8}" type="pres">
      <dgm:prSet presAssocID="{5B576BFB-D016-4448-A30D-DDB8EDF14C1A}" presName="sibTrans" presStyleCnt="0"/>
      <dgm:spPr/>
    </dgm:pt>
    <dgm:pt modelId="{A91C8E0E-CE0B-4C3E-9CAE-F65BC9BF9CCD}" type="pres">
      <dgm:prSet presAssocID="{C3069CE4-7A58-4B2E-A3C5-D5640854D293}" presName="compNode" presStyleCnt="0"/>
      <dgm:spPr/>
    </dgm:pt>
    <dgm:pt modelId="{30D1A81D-0847-4AC1-8B47-F47C47CE8932}" type="pres">
      <dgm:prSet presAssocID="{C3069CE4-7A58-4B2E-A3C5-D5640854D293}" presName="bgRect" presStyleLbl="bgShp" presStyleIdx="4" presStyleCnt="5"/>
      <dgm:spPr/>
    </dgm:pt>
    <dgm:pt modelId="{2FFFB60A-CCC9-4DC6-B80E-284BA7F87694}" type="pres">
      <dgm:prSet presAssocID="{C3069CE4-7A58-4B2E-A3C5-D5640854D29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1139A70A-F4CA-48F2-8589-9A4502D28165}" type="pres">
      <dgm:prSet presAssocID="{C3069CE4-7A58-4B2E-A3C5-D5640854D293}" presName="spaceRect" presStyleCnt="0"/>
      <dgm:spPr/>
    </dgm:pt>
    <dgm:pt modelId="{5C7E1866-9E6E-4356-947C-8089AC8F10D8}" type="pres">
      <dgm:prSet presAssocID="{C3069CE4-7A58-4B2E-A3C5-D5640854D293}" presName="parTx" presStyleLbl="revTx" presStyleIdx="4" presStyleCnt="5">
        <dgm:presLayoutVars>
          <dgm:chMax val="0"/>
          <dgm:chPref val="0"/>
        </dgm:presLayoutVars>
      </dgm:prSet>
      <dgm:spPr/>
    </dgm:pt>
  </dgm:ptLst>
  <dgm:cxnLst>
    <dgm:cxn modelId="{9CF50F09-9EB6-41B4-8CFD-9A82C6A5072E}" type="presOf" srcId="{92080B26-2CCD-4A1B-A9FD-249B19276963}" destId="{58924EDD-3D10-4CFF-929D-45D5C837CE05}" srcOrd="0" destOrd="0" presId="urn:microsoft.com/office/officeart/2018/2/layout/IconVerticalSolidList"/>
    <dgm:cxn modelId="{8FF55F1D-B5C5-4A09-8131-E288FB5F030B}" type="presOf" srcId="{9FA253A5-6B32-443E-9412-D99292F82005}" destId="{C5ADD72F-84BB-446F-96D4-6FDD565E4BF4}" srcOrd="0" destOrd="0" presId="urn:microsoft.com/office/officeart/2018/2/layout/IconVerticalSolidList"/>
    <dgm:cxn modelId="{91F36924-8F54-44C8-9414-7BA0FC16884E}" srcId="{36078F9E-8AFB-4297-882D-2C9C1C33D18B}" destId="{0E05B93B-E527-4A97-994B-B7B525FD2436}" srcOrd="2" destOrd="0" parTransId="{D018C565-3E84-44AE-B75B-81C31A28D912}" sibTransId="{B0995BA7-6C81-43B6-8E4D-FD3422A08546}"/>
    <dgm:cxn modelId="{D84A3C89-9F14-4FEC-9BA3-8E65D8FEB26E}" type="presOf" srcId="{C3069CE4-7A58-4B2E-A3C5-D5640854D293}" destId="{5C7E1866-9E6E-4356-947C-8089AC8F10D8}" srcOrd="0" destOrd="0" presId="urn:microsoft.com/office/officeart/2018/2/layout/IconVerticalSolidList"/>
    <dgm:cxn modelId="{7DF0D494-153F-4984-A4F6-94AF9D64B007}" srcId="{36078F9E-8AFB-4297-882D-2C9C1C33D18B}" destId="{C3069CE4-7A58-4B2E-A3C5-D5640854D293}" srcOrd="4" destOrd="0" parTransId="{C07398AC-F6B4-4B1D-B933-4B67C1344421}" sibTransId="{EC7A9467-1370-436E-9EDA-5B2BCDADA2BF}"/>
    <dgm:cxn modelId="{90BCA8A6-75E3-4F6D-9ED4-9B8C75C52C14}" srcId="{36078F9E-8AFB-4297-882D-2C9C1C33D18B}" destId="{9FA253A5-6B32-443E-9412-D99292F82005}" srcOrd="0" destOrd="0" parTransId="{0E973996-38DF-4162-A9E6-0BD95C8CEAF6}" sibTransId="{E81F4427-AE2B-4D56-8D2D-4B5D8DEDB3F9}"/>
    <dgm:cxn modelId="{9CC02DB5-C5AF-484C-9892-649B7F5EA10D}" srcId="{36078F9E-8AFB-4297-882D-2C9C1C33D18B}" destId="{92080B26-2CCD-4A1B-A9FD-249B19276963}" srcOrd="1" destOrd="0" parTransId="{D071508F-91E7-434D-B371-F67E457BDD6D}" sibTransId="{DB012972-61AD-416C-925D-1B2FBD62D478}"/>
    <dgm:cxn modelId="{85F13CC8-D9E7-4462-9CE3-91B2362335D1}" type="presOf" srcId="{0E05B93B-E527-4A97-994B-B7B525FD2436}" destId="{D9DF39DA-62B1-4CBA-A38F-D579CF5DD8E4}" srcOrd="0" destOrd="0" presId="urn:microsoft.com/office/officeart/2018/2/layout/IconVerticalSolidList"/>
    <dgm:cxn modelId="{87E9F5CC-F6AD-4AB2-8175-5D65BEDDD642}" type="presOf" srcId="{36078F9E-8AFB-4297-882D-2C9C1C33D18B}" destId="{14F7495F-FAFA-4ECE-9A47-8C7648588A35}" srcOrd="0" destOrd="0" presId="urn:microsoft.com/office/officeart/2018/2/layout/IconVerticalSolidList"/>
    <dgm:cxn modelId="{67A012EE-1361-47FC-9C99-95BD696F86D0}" srcId="{36078F9E-8AFB-4297-882D-2C9C1C33D18B}" destId="{198DF218-1FFD-43C0-83CE-389EF81B6FE1}" srcOrd="3" destOrd="0" parTransId="{35289611-773F-4108-8D5E-186C603CC064}" sibTransId="{5B576BFB-D016-4448-A30D-DDB8EDF14C1A}"/>
    <dgm:cxn modelId="{022F52FB-A0BF-49F6-9F9C-D3A1CC030530}" type="presOf" srcId="{198DF218-1FFD-43C0-83CE-389EF81B6FE1}" destId="{FDD64AC0-7EA8-40E4-BAAC-B7510B108C46}" srcOrd="0" destOrd="0" presId="urn:microsoft.com/office/officeart/2018/2/layout/IconVerticalSolidList"/>
    <dgm:cxn modelId="{ADC6B14E-C2A6-4803-BCD7-15B8F99E0E32}" type="presParOf" srcId="{14F7495F-FAFA-4ECE-9A47-8C7648588A35}" destId="{DFDF12BB-1ABF-4E65-B61C-5F70C14B0507}" srcOrd="0" destOrd="0" presId="urn:microsoft.com/office/officeart/2018/2/layout/IconVerticalSolidList"/>
    <dgm:cxn modelId="{A78497F7-BA17-4DFF-9F08-9FA8EF1A54EE}" type="presParOf" srcId="{DFDF12BB-1ABF-4E65-B61C-5F70C14B0507}" destId="{DE1312D9-FD18-4E52-A923-BAE5BC18EAB2}" srcOrd="0" destOrd="0" presId="urn:microsoft.com/office/officeart/2018/2/layout/IconVerticalSolidList"/>
    <dgm:cxn modelId="{85CB3B84-BF5D-4854-8DC2-8095877B5CBF}" type="presParOf" srcId="{DFDF12BB-1ABF-4E65-B61C-5F70C14B0507}" destId="{93899DCE-FCB3-44C4-8AA4-68771976B4A4}" srcOrd="1" destOrd="0" presId="urn:microsoft.com/office/officeart/2018/2/layout/IconVerticalSolidList"/>
    <dgm:cxn modelId="{EB2797B1-C229-413E-8506-A2070B105212}" type="presParOf" srcId="{DFDF12BB-1ABF-4E65-B61C-5F70C14B0507}" destId="{8DC041B5-9AB1-4791-B011-6CE7BE06FD5D}" srcOrd="2" destOrd="0" presId="urn:microsoft.com/office/officeart/2018/2/layout/IconVerticalSolidList"/>
    <dgm:cxn modelId="{EE034283-7B1A-4EC8-97EE-B57C2E661294}" type="presParOf" srcId="{DFDF12BB-1ABF-4E65-B61C-5F70C14B0507}" destId="{C5ADD72F-84BB-446F-96D4-6FDD565E4BF4}" srcOrd="3" destOrd="0" presId="urn:microsoft.com/office/officeart/2018/2/layout/IconVerticalSolidList"/>
    <dgm:cxn modelId="{DDC35318-FC8F-4D6E-A07B-684141716955}" type="presParOf" srcId="{14F7495F-FAFA-4ECE-9A47-8C7648588A35}" destId="{E1048EE5-ED1B-45D1-ADFE-CCF368FE5E49}" srcOrd="1" destOrd="0" presId="urn:microsoft.com/office/officeart/2018/2/layout/IconVerticalSolidList"/>
    <dgm:cxn modelId="{FCCF1FB2-5CAC-48D5-9A5E-4F8143110429}" type="presParOf" srcId="{14F7495F-FAFA-4ECE-9A47-8C7648588A35}" destId="{07DBD1E4-B055-4227-AC04-D7BD0066F0C2}" srcOrd="2" destOrd="0" presId="urn:microsoft.com/office/officeart/2018/2/layout/IconVerticalSolidList"/>
    <dgm:cxn modelId="{BC05D657-0EE5-48F4-818E-339F2A5DD903}" type="presParOf" srcId="{07DBD1E4-B055-4227-AC04-D7BD0066F0C2}" destId="{F50F113F-44AC-4A8D-B063-1AC3F80A969C}" srcOrd="0" destOrd="0" presId="urn:microsoft.com/office/officeart/2018/2/layout/IconVerticalSolidList"/>
    <dgm:cxn modelId="{D8BE3B60-54BA-46C0-8CE9-5C447CD70197}" type="presParOf" srcId="{07DBD1E4-B055-4227-AC04-D7BD0066F0C2}" destId="{D96EC750-F8C6-41BD-BC70-53A8DF5BB26E}" srcOrd="1" destOrd="0" presId="urn:microsoft.com/office/officeart/2018/2/layout/IconVerticalSolidList"/>
    <dgm:cxn modelId="{18B4ED3C-931E-42D0-91E7-1FA7075E3AFA}" type="presParOf" srcId="{07DBD1E4-B055-4227-AC04-D7BD0066F0C2}" destId="{AEE3DFC9-286A-4185-8FCE-005D15A354AE}" srcOrd="2" destOrd="0" presId="urn:microsoft.com/office/officeart/2018/2/layout/IconVerticalSolidList"/>
    <dgm:cxn modelId="{C34027C5-9CC2-458B-9D62-FA2F5D4BF34B}" type="presParOf" srcId="{07DBD1E4-B055-4227-AC04-D7BD0066F0C2}" destId="{58924EDD-3D10-4CFF-929D-45D5C837CE05}" srcOrd="3" destOrd="0" presId="urn:microsoft.com/office/officeart/2018/2/layout/IconVerticalSolidList"/>
    <dgm:cxn modelId="{49D5B6D9-B435-47B8-9218-EE5EA06595E4}" type="presParOf" srcId="{14F7495F-FAFA-4ECE-9A47-8C7648588A35}" destId="{26D8799B-54A1-42BB-9958-644132ED1B61}" srcOrd="3" destOrd="0" presId="urn:microsoft.com/office/officeart/2018/2/layout/IconVerticalSolidList"/>
    <dgm:cxn modelId="{981AB47B-3BD0-450C-B071-B8B4A582C007}" type="presParOf" srcId="{14F7495F-FAFA-4ECE-9A47-8C7648588A35}" destId="{6395AFDF-3B53-4FB9-A406-99A879082B37}" srcOrd="4" destOrd="0" presId="urn:microsoft.com/office/officeart/2018/2/layout/IconVerticalSolidList"/>
    <dgm:cxn modelId="{FFFE86A0-BF57-4AE7-B1B8-0AA7E097142E}" type="presParOf" srcId="{6395AFDF-3B53-4FB9-A406-99A879082B37}" destId="{2EE1C530-6FA5-439D-AC8D-0A80C6D7D087}" srcOrd="0" destOrd="0" presId="urn:microsoft.com/office/officeart/2018/2/layout/IconVerticalSolidList"/>
    <dgm:cxn modelId="{9AAE4320-EDE9-46D6-8A7A-7C2C534057B2}" type="presParOf" srcId="{6395AFDF-3B53-4FB9-A406-99A879082B37}" destId="{A7AF5C96-B101-4F28-86C4-0A313EDBAA8A}" srcOrd="1" destOrd="0" presId="urn:microsoft.com/office/officeart/2018/2/layout/IconVerticalSolidList"/>
    <dgm:cxn modelId="{29ADD7E9-CBB0-48A0-8256-BBF1DAED547E}" type="presParOf" srcId="{6395AFDF-3B53-4FB9-A406-99A879082B37}" destId="{A19DDF07-5D99-425A-AF57-CEF933540A09}" srcOrd="2" destOrd="0" presId="urn:microsoft.com/office/officeart/2018/2/layout/IconVerticalSolidList"/>
    <dgm:cxn modelId="{5E1366F0-0A16-467E-A6FB-EEC2A0FA56A9}" type="presParOf" srcId="{6395AFDF-3B53-4FB9-A406-99A879082B37}" destId="{D9DF39DA-62B1-4CBA-A38F-D579CF5DD8E4}" srcOrd="3" destOrd="0" presId="urn:microsoft.com/office/officeart/2018/2/layout/IconVerticalSolidList"/>
    <dgm:cxn modelId="{157B4BAE-51B8-4047-9926-601C20213E97}" type="presParOf" srcId="{14F7495F-FAFA-4ECE-9A47-8C7648588A35}" destId="{85348666-C678-4750-B153-B5390AC514D5}" srcOrd="5" destOrd="0" presId="urn:microsoft.com/office/officeart/2018/2/layout/IconVerticalSolidList"/>
    <dgm:cxn modelId="{3C239CEB-28E1-446A-A83F-95709294CC24}" type="presParOf" srcId="{14F7495F-FAFA-4ECE-9A47-8C7648588A35}" destId="{4FADDFCF-2FB4-40F7-9BBA-0104FEA5B982}" srcOrd="6" destOrd="0" presId="urn:microsoft.com/office/officeart/2018/2/layout/IconVerticalSolidList"/>
    <dgm:cxn modelId="{C13778CA-AC3D-44C8-8964-47738DEDBE4C}" type="presParOf" srcId="{4FADDFCF-2FB4-40F7-9BBA-0104FEA5B982}" destId="{56E80B13-CFF3-429E-98A2-FDE842F57B58}" srcOrd="0" destOrd="0" presId="urn:microsoft.com/office/officeart/2018/2/layout/IconVerticalSolidList"/>
    <dgm:cxn modelId="{A264C881-2AFE-4783-A7D8-94D05E1DFB3D}" type="presParOf" srcId="{4FADDFCF-2FB4-40F7-9BBA-0104FEA5B982}" destId="{55ACC003-5431-434F-A595-3B81B69E139E}" srcOrd="1" destOrd="0" presId="urn:microsoft.com/office/officeart/2018/2/layout/IconVerticalSolidList"/>
    <dgm:cxn modelId="{CB4D4BA9-A10A-4815-814D-39CCD6F78380}" type="presParOf" srcId="{4FADDFCF-2FB4-40F7-9BBA-0104FEA5B982}" destId="{99BD26E2-9150-4A57-BC4C-78967CD68F65}" srcOrd="2" destOrd="0" presId="urn:microsoft.com/office/officeart/2018/2/layout/IconVerticalSolidList"/>
    <dgm:cxn modelId="{2BE5F835-862F-4F44-8CD7-0261B229B469}" type="presParOf" srcId="{4FADDFCF-2FB4-40F7-9BBA-0104FEA5B982}" destId="{FDD64AC0-7EA8-40E4-BAAC-B7510B108C46}" srcOrd="3" destOrd="0" presId="urn:microsoft.com/office/officeart/2018/2/layout/IconVerticalSolidList"/>
    <dgm:cxn modelId="{F2BD2CFA-FCDE-4D75-83E6-C81156DDD2B6}" type="presParOf" srcId="{14F7495F-FAFA-4ECE-9A47-8C7648588A35}" destId="{78BE1280-03F5-44E1-A63F-CCEEDA0708A8}" srcOrd="7" destOrd="0" presId="urn:microsoft.com/office/officeart/2018/2/layout/IconVerticalSolidList"/>
    <dgm:cxn modelId="{A4948B3D-B64A-4CC9-8A3B-72D61E2A21B8}" type="presParOf" srcId="{14F7495F-FAFA-4ECE-9A47-8C7648588A35}" destId="{A91C8E0E-CE0B-4C3E-9CAE-F65BC9BF9CCD}" srcOrd="8" destOrd="0" presId="urn:microsoft.com/office/officeart/2018/2/layout/IconVerticalSolidList"/>
    <dgm:cxn modelId="{06477BAA-F65A-4D43-BCCF-85621DB756D0}" type="presParOf" srcId="{A91C8E0E-CE0B-4C3E-9CAE-F65BC9BF9CCD}" destId="{30D1A81D-0847-4AC1-8B47-F47C47CE8932}" srcOrd="0" destOrd="0" presId="urn:microsoft.com/office/officeart/2018/2/layout/IconVerticalSolidList"/>
    <dgm:cxn modelId="{88B024A9-63FC-41A2-B274-DEDBB3547EA7}" type="presParOf" srcId="{A91C8E0E-CE0B-4C3E-9CAE-F65BC9BF9CCD}" destId="{2FFFB60A-CCC9-4DC6-B80E-284BA7F87694}" srcOrd="1" destOrd="0" presId="urn:microsoft.com/office/officeart/2018/2/layout/IconVerticalSolidList"/>
    <dgm:cxn modelId="{F3EFC9F1-70F0-47E6-B5D1-4A84491746F0}" type="presParOf" srcId="{A91C8E0E-CE0B-4C3E-9CAE-F65BC9BF9CCD}" destId="{1139A70A-F4CA-48F2-8589-9A4502D28165}" srcOrd="2" destOrd="0" presId="urn:microsoft.com/office/officeart/2018/2/layout/IconVerticalSolidList"/>
    <dgm:cxn modelId="{518F8484-5BAE-4E9D-A4CE-4E88C3FADD67}" type="presParOf" srcId="{A91C8E0E-CE0B-4C3E-9CAE-F65BC9BF9CCD}" destId="{5C7E1866-9E6E-4356-947C-8089AC8F10D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4E9933-B4CD-4D47-9901-052FBD4ACE7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C7B72E6-1652-4C68-940F-BFF8DE8875F2}">
      <dgm:prSet/>
      <dgm:spPr/>
      <dgm:t>
        <a:bodyPr/>
        <a:lstStyle/>
        <a:p>
          <a:r>
            <a:rPr lang="en-US"/>
            <a:t>LWVUS Advocacy and Litigation Team </a:t>
          </a:r>
        </a:p>
      </dgm:t>
    </dgm:pt>
    <dgm:pt modelId="{57852348-0B5D-4708-AC87-1196F5483AA3}" type="parTrans" cxnId="{A99AC033-A0F9-4770-B4E0-20F7CFD68A62}">
      <dgm:prSet/>
      <dgm:spPr/>
      <dgm:t>
        <a:bodyPr/>
        <a:lstStyle/>
        <a:p>
          <a:endParaRPr lang="en-US"/>
        </a:p>
      </dgm:t>
    </dgm:pt>
    <dgm:pt modelId="{6BEBF2A3-95D6-4001-AE06-0DB80C01B45C}" type="sibTrans" cxnId="{A99AC033-A0F9-4770-B4E0-20F7CFD68A62}">
      <dgm:prSet/>
      <dgm:spPr/>
      <dgm:t>
        <a:bodyPr/>
        <a:lstStyle/>
        <a:p>
          <a:endParaRPr lang="en-US"/>
        </a:p>
      </dgm:t>
    </dgm:pt>
    <dgm:pt modelId="{0B6A3325-D481-4A46-B478-25574E8892CE}">
      <dgm:prSet/>
      <dgm:spPr/>
      <dgm:t>
        <a:bodyPr/>
        <a:lstStyle/>
        <a:p>
          <a:r>
            <a:rPr lang="en-US"/>
            <a:t>Action Alerts </a:t>
          </a:r>
        </a:p>
      </dgm:t>
    </dgm:pt>
    <dgm:pt modelId="{E91F308E-7370-48C9-8839-2543FD72A9A5}" type="parTrans" cxnId="{45ED09B6-6E6B-4D43-A902-C36E4AEB2507}">
      <dgm:prSet/>
      <dgm:spPr/>
      <dgm:t>
        <a:bodyPr/>
        <a:lstStyle/>
        <a:p>
          <a:endParaRPr lang="en-US"/>
        </a:p>
      </dgm:t>
    </dgm:pt>
    <dgm:pt modelId="{62818754-A0DB-4AF7-A864-3D497A94B02C}" type="sibTrans" cxnId="{45ED09B6-6E6B-4D43-A902-C36E4AEB2507}">
      <dgm:prSet/>
      <dgm:spPr/>
      <dgm:t>
        <a:bodyPr/>
        <a:lstStyle/>
        <a:p>
          <a:endParaRPr lang="en-US"/>
        </a:p>
      </dgm:t>
    </dgm:pt>
    <dgm:pt modelId="{D2062D8C-BB47-4DA9-8042-2526D3DC1125}">
      <dgm:prSet/>
      <dgm:spPr/>
      <dgm:t>
        <a:bodyPr/>
        <a:lstStyle/>
        <a:p>
          <a:r>
            <a:rPr lang="en-US"/>
            <a:t>LWVUS Lobby Corps </a:t>
          </a:r>
        </a:p>
      </dgm:t>
    </dgm:pt>
    <dgm:pt modelId="{2E1B4F06-4663-4D1E-A1E5-387DC436A85A}" type="parTrans" cxnId="{12DE2377-E1DD-401D-84B6-07048A8BA8C1}">
      <dgm:prSet/>
      <dgm:spPr/>
      <dgm:t>
        <a:bodyPr/>
        <a:lstStyle/>
        <a:p>
          <a:endParaRPr lang="en-US"/>
        </a:p>
      </dgm:t>
    </dgm:pt>
    <dgm:pt modelId="{B7C0B2D4-E7F1-43B4-8942-1F7F10565AB2}" type="sibTrans" cxnId="{12DE2377-E1DD-401D-84B6-07048A8BA8C1}">
      <dgm:prSet/>
      <dgm:spPr/>
      <dgm:t>
        <a:bodyPr/>
        <a:lstStyle/>
        <a:p>
          <a:endParaRPr lang="en-US"/>
        </a:p>
      </dgm:t>
    </dgm:pt>
    <dgm:pt modelId="{A7247E74-4360-4B76-82AE-C168EDB20028}">
      <dgm:prSet/>
      <dgm:spPr/>
      <dgm:t>
        <a:bodyPr/>
        <a:lstStyle/>
        <a:p>
          <a:r>
            <a:rPr lang="en-US"/>
            <a:t>Grassroots Lobbying </a:t>
          </a:r>
        </a:p>
      </dgm:t>
    </dgm:pt>
    <dgm:pt modelId="{89D80452-CEDA-44A0-A885-DED216958D4B}" type="parTrans" cxnId="{C3007422-8163-4841-A8E4-4FFB24730FF6}">
      <dgm:prSet/>
      <dgm:spPr/>
      <dgm:t>
        <a:bodyPr/>
        <a:lstStyle/>
        <a:p>
          <a:endParaRPr lang="en-US"/>
        </a:p>
      </dgm:t>
    </dgm:pt>
    <dgm:pt modelId="{A68A2BE2-543F-41FE-A46F-AD454BA36C31}" type="sibTrans" cxnId="{C3007422-8163-4841-A8E4-4FFB24730FF6}">
      <dgm:prSet/>
      <dgm:spPr/>
      <dgm:t>
        <a:bodyPr/>
        <a:lstStyle/>
        <a:p>
          <a:endParaRPr lang="en-US"/>
        </a:p>
      </dgm:t>
    </dgm:pt>
    <dgm:pt modelId="{9E6C2376-4A51-411F-BFF5-281CD9C1F1B1}" type="pres">
      <dgm:prSet presAssocID="{DA4E9933-B4CD-4D47-9901-052FBD4ACE74}" presName="vert0" presStyleCnt="0">
        <dgm:presLayoutVars>
          <dgm:dir/>
          <dgm:animOne val="branch"/>
          <dgm:animLvl val="lvl"/>
        </dgm:presLayoutVars>
      </dgm:prSet>
      <dgm:spPr/>
    </dgm:pt>
    <dgm:pt modelId="{84A8CA9A-7F17-4D74-848E-2DA5EC22B5CE}" type="pres">
      <dgm:prSet presAssocID="{BC7B72E6-1652-4C68-940F-BFF8DE8875F2}" presName="thickLine" presStyleLbl="alignNode1" presStyleIdx="0" presStyleCnt="4"/>
      <dgm:spPr/>
    </dgm:pt>
    <dgm:pt modelId="{23A67BF2-D860-455F-9F0A-445E41182C0E}" type="pres">
      <dgm:prSet presAssocID="{BC7B72E6-1652-4C68-940F-BFF8DE8875F2}" presName="horz1" presStyleCnt="0"/>
      <dgm:spPr/>
    </dgm:pt>
    <dgm:pt modelId="{0C70474B-A57E-40FA-81BE-F2B8DA583AA1}" type="pres">
      <dgm:prSet presAssocID="{BC7B72E6-1652-4C68-940F-BFF8DE8875F2}" presName="tx1" presStyleLbl="revTx" presStyleIdx="0" presStyleCnt="4"/>
      <dgm:spPr/>
    </dgm:pt>
    <dgm:pt modelId="{9CD04816-1A04-4F55-8CDE-A9AD669FDD3A}" type="pres">
      <dgm:prSet presAssocID="{BC7B72E6-1652-4C68-940F-BFF8DE8875F2}" presName="vert1" presStyleCnt="0"/>
      <dgm:spPr/>
    </dgm:pt>
    <dgm:pt modelId="{529FC802-6131-47A9-9FA7-F26A97B48E60}" type="pres">
      <dgm:prSet presAssocID="{0B6A3325-D481-4A46-B478-25574E8892CE}" presName="thickLine" presStyleLbl="alignNode1" presStyleIdx="1" presStyleCnt="4"/>
      <dgm:spPr/>
    </dgm:pt>
    <dgm:pt modelId="{6BC6AE74-121D-479D-8AD2-93E81BFCB57F}" type="pres">
      <dgm:prSet presAssocID="{0B6A3325-D481-4A46-B478-25574E8892CE}" presName="horz1" presStyleCnt="0"/>
      <dgm:spPr/>
    </dgm:pt>
    <dgm:pt modelId="{06496436-4CCC-424F-B63F-8994DFCCC794}" type="pres">
      <dgm:prSet presAssocID="{0B6A3325-D481-4A46-B478-25574E8892CE}" presName="tx1" presStyleLbl="revTx" presStyleIdx="1" presStyleCnt="4"/>
      <dgm:spPr/>
    </dgm:pt>
    <dgm:pt modelId="{A29B66AA-A38E-4204-A1CB-3F0D93980CBD}" type="pres">
      <dgm:prSet presAssocID="{0B6A3325-D481-4A46-B478-25574E8892CE}" presName="vert1" presStyleCnt="0"/>
      <dgm:spPr/>
    </dgm:pt>
    <dgm:pt modelId="{636E15EC-3358-4BA8-B394-9C8C69235041}" type="pres">
      <dgm:prSet presAssocID="{D2062D8C-BB47-4DA9-8042-2526D3DC1125}" presName="thickLine" presStyleLbl="alignNode1" presStyleIdx="2" presStyleCnt="4"/>
      <dgm:spPr/>
    </dgm:pt>
    <dgm:pt modelId="{8BEA8663-5409-4E73-9DB9-8AF0FAE4CCDA}" type="pres">
      <dgm:prSet presAssocID="{D2062D8C-BB47-4DA9-8042-2526D3DC1125}" presName="horz1" presStyleCnt="0"/>
      <dgm:spPr/>
    </dgm:pt>
    <dgm:pt modelId="{E98134D0-C964-4F1B-A39C-6EB4DDA6C480}" type="pres">
      <dgm:prSet presAssocID="{D2062D8C-BB47-4DA9-8042-2526D3DC1125}" presName="tx1" presStyleLbl="revTx" presStyleIdx="2" presStyleCnt="4"/>
      <dgm:spPr/>
    </dgm:pt>
    <dgm:pt modelId="{A85C8E60-C15E-42F1-903E-91701FD4EF51}" type="pres">
      <dgm:prSet presAssocID="{D2062D8C-BB47-4DA9-8042-2526D3DC1125}" presName="vert1" presStyleCnt="0"/>
      <dgm:spPr/>
    </dgm:pt>
    <dgm:pt modelId="{A06C87F5-D918-4BD8-A1A6-BF21652CAA6A}" type="pres">
      <dgm:prSet presAssocID="{A7247E74-4360-4B76-82AE-C168EDB20028}" presName="thickLine" presStyleLbl="alignNode1" presStyleIdx="3" presStyleCnt="4"/>
      <dgm:spPr/>
    </dgm:pt>
    <dgm:pt modelId="{39C2D9E4-D374-4FF2-846F-50DAA70733DA}" type="pres">
      <dgm:prSet presAssocID="{A7247E74-4360-4B76-82AE-C168EDB20028}" presName="horz1" presStyleCnt="0"/>
      <dgm:spPr/>
    </dgm:pt>
    <dgm:pt modelId="{8025B0D5-5C79-4CE3-B93B-78645774DF63}" type="pres">
      <dgm:prSet presAssocID="{A7247E74-4360-4B76-82AE-C168EDB20028}" presName="tx1" presStyleLbl="revTx" presStyleIdx="3" presStyleCnt="4"/>
      <dgm:spPr/>
    </dgm:pt>
    <dgm:pt modelId="{C1FA2E86-281E-4A91-9343-1CD5FAC26AC8}" type="pres">
      <dgm:prSet presAssocID="{A7247E74-4360-4B76-82AE-C168EDB20028}" presName="vert1" presStyleCnt="0"/>
      <dgm:spPr/>
    </dgm:pt>
  </dgm:ptLst>
  <dgm:cxnLst>
    <dgm:cxn modelId="{C3007422-8163-4841-A8E4-4FFB24730FF6}" srcId="{DA4E9933-B4CD-4D47-9901-052FBD4ACE74}" destId="{A7247E74-4360-4B76-82AE-C168EDB20028}" srcOrd="3" destOrd="0" parTransId="{89D80452-CEDA-44A0-A885-DED216958D4B}" sibTransId="{A68A2BE2-543F-41FE-A46F-AD454BA36C31}"/>
    <dgm:cxn modelId="{A99AC033-A0F9-4770-B4E0-20F7CFD68A62}" srcId="{DA4E9933-B4CD-4D47-9901-052FBD4ACE74}" destId="{BC7B72E6-1652-4C68-940F-BFF8DE8875F2}" srcOrd="0" destOrd="0" parTransId="{57852348-0B5D-4708-AC87-1196F5483AA3}" sibTransId="{6BEBF2A3-95D6-4001-AE06-0DB80C01B45C}"/>
    <dgm:cxn modelId="{D90E1866-4915-42A1-B2D3-92E3D7D88C31}" type="presOf" srcId="{D2062D8C-BB47-4DA9-8042-2526D3DC1125}" destId="{E98134D0-C964-4F1B-A39C-6EB4DDA6C480}" srcOrd="0" destOrd="0" presId="urn:microsoft.com/office/officeart/2008/layout/LinedList"/>
    <dgm:cxn modelId="{E890856A-AD98-4A16-9F5F-41D555A1D33F}" type="presOf" srcId="{A7247E74-4360-4B76-82AE-C168EDB20028}" destId="{8025B0D5-5C79-4CE3-B93B-78645774DF63}" srcOrd="0" destOrd="0" presId="urn:microsoft.com/office/officeart/2008/layout/LinedList"/>
    <dgm:cxn modelId="{D14B1870-8F60-4DF4-8030-9F9858D71F29}" type="presOf" srcId="{0B6A3325-D481-4A46-B478-25574E8892CE}" destId="{06496436-4CCC-424F-B63F-8994DFCCC794}" srcOrd="0" destOrd="0" presId="urn:microsoft.com/office/officeart/2008/layout/LinedList"/>
    <dgm:cxn modelId="{12DE2377-E1DD-401D-84B6-07048A8BA8C1}" srcId="{DA4E9933-B4CD-4D47-9901-052FBD4ACE74}" destId="{D2062D8C-BB47-4DA9-8042-2526D3DC1125}" srcOrd="2" destOrd="0" parTransId="{2E1B4F06-4663-4D1E-A1E5-387DC436A85A}" sibTransId="{B7C0B2D4-E7F1-43B4-8942-1F7F10565AB2}"/>
    <dgm:cxn modelId="{6B4A5BA4-A20C-488B-87B8-5FC125FAA929}" type="presOf" srcId="{DA4E9933-B4CD-4D47-9901-052FBD4ACE74}" destId="{9E6C2376-4A51-411F-BFF5-281CD9C1F1B1}" srcOrd="0" destOrd="0" presId="urn:microsoft.com/office/officeart/2008/layout/LinedList"/>
    <dgm:cxn modelId="{50F790AC-4491-4CDD-8065-5DDC6F5C99AD}" type="presOf" srcId="{BC7B72E6-1652-4C68-940F-BFF8DE8875F2}" destId="{0C70474B-A57E-40FA-81BE-F2B8DA583AA1}" srcOrd="0" destOrd="0" presId="urn:microsoft.com/office/officeart/2008/layout/LinedList"/>
    <dgm:cxn modelId="{45ED09B6-6E6B-4D43-A902-C36E4AEB2507}" srcId="{DA4E9933-B4CD-4D47-9901-052FBD4ACE74}" destId="{0B6A3325-D481-4A46-B478-25574E8892CE}" srcOrd="1" destOrd="0" parTransId="{E91F308E-7370-48C9-8839-2543FD72A9A5}" sibTransId="{62818754-A0DB-4AF7-A864-3D497A94B02C}"/>
    <dgm:cxn modelId="{C71C21FD-E6E2-4DE9-83B6-95700643103B}" type="presParOf" srcId="{9E6C2376-4A51-411F-BFF5-281CD9C1F1B1}" destId="{84A8CA9A-7F17-4D74-848E-2DA5EC22B5CE}" srcOrd="0" destOrd="0" presId="urn:microsoft.com/office/officeart/2008/layout/LinedList"/>
    <dgm:cxn modelId="{D1F997C5-DB03-4CE6-BF27-2363085F2D54}" type="presParOf" srcId="{9E6C2376-4A51-411F-BFF5-281CD9C1F1B1}" destId="{23A67BF2-D860-455F-9F0A-445E41182C0E}" srcOrd="1" destOrd="0" presId="urn:microsoft.com/office/officeart/2008/layout/LinedList"/>
    <dgm:cxn modelId="{7F9284FC-88DF-4440-BBEB-8541B1C50F0B}" type="presParOf" srcId="{23A67BF2-D860-455F-9F0A-445E41182C0E}" destId="{0C70474B-A57E-40FA-81BE-F2B8DA583AA1}" srcOrd="0" destOrd="0" presId="urn:microsoft.com/office/officeart/2008/layout/LinedList"/>
    <dgm:cxn modelId="{5D96A2B8-115C-463A-8F3F-91A203EBCCEC}" type="presParOf" srcId="{23A67BF2-D860-455F-9F0A-445E41182C0E}" destId="{9CD04816-1A04-4F55-8CDE-A9AD669FDD3A}" srcOrd="1" destOrd="0" presId="urn:microsoft.com/office/officeart/2008/layout/LinedList"/>
    <dgm:cxn modelId="{6230987A-D5F5-494B-A0F6-73C2D7AE49CC}" type="presParOf" srcId="{9E6C2376-4A51-411F-BFF5-281CD9C1F1B1}" destId="{529FC802-6131-47A9-9FA7-F26A97B48E60}" srcOrd="2" destOrd="0" presId="urn:microsoft.com/office/officeart/2008/layout/LinedList"/>
    <dgm:cxn modelId="{049E3266-947F-43CB-AA7E-5BE529A23C59}" type="presParOf" srcId="{9E6C2376-4A51-411F-BFF5-281CD9C1F1B1}" destId="{6BC6AE74-121D-479D-8AD2-93E81BFCB57F}" srcOrd="3" destOrd="0" presId="urn:microsoft.com/office/officeart/2008/layout/LinedList"/>
    <dgm:cxn modelId="{C9446CAA-66D1-49D1-98C6-CB144974306E}" type="presParOf" srcId="{6BC6AE74-121D-479D-8AD2-93E81BFCB57F}" destId="{06496436-4CCC-424F-B63F-8994DFCCC794}" srcOrd="0" destOrd="0" presId="urn:microsoft.com/office/officeart/2008/layout/LinedList"/>
    <dgm:cxn modelId="{4152F4D6-0EAE-46BE-BABC-D821F631D5D6}" type="presParOf" srcId="{6BC6AE74-121D-479D-8AD2-93E81BFCB57F}" destId="{A29B66AA-A38E-4204-A1CB-3F0D93980CBD}" srcOrd="1" destOrd="0" presId="urn:microsoft.com/office/officeart/2008/layout/LinedList"/>
    <dgm:cxn modelId="{019CDC05-E24F-4C99-A878-76E7263C4741}" type="presParOf" srcId="{9E6C2376-4A51-411F-BFF5-281CD9C1F1B1}" destId="{636E15EC-3358-4BA8-B394-9C8C69235041}" srcOrd="4" destOrd="0" presId="urn:microsoft.com/office/officeart/2008/layout/LinedList"/>
    <dgm:cxn modelId="{C980BD27-0087-4EA6-84A4-DC81DDEBCA67}" type="presParOf" srcId="{9E6C2376-4A51-411F-BFF5-281CD9C1F1B1}" destId="{8BEA8663-5409-4E73-9DB9-8AF0FAE4CCDA}" srcOrd="5" destOrd="0" presId="urn:microsoft.com/office/officeart/2008/layout/LinedList"/>
    <dgm:cxn modelId="{C7926B3D-7D22-491D-9043-B3F747656F72}" type="presParOf" srcId="{8BEA8663-5409-4E73-9DB9-8AF0FAE4CCDA}" destId="{E98134D0-C964-4F1B-A39C-6EB4DDA6C480}" srcOrd="0" destOrd="0" presId="urn:microsoft.com/office/officeart/2008/layout/LinedList"/>
    <dgm:cxn modelId="{B4F43EB8-81ED-4B0B-A982-0AADE6D20258}" type="presParOf" srcId="{8BEA8663-5409-4E73-9DB9-8AF0FAE4CCDA}" destId="{A85C8E60-C15E-42F1-903E-91701FD4EF51}" srcOrd="1" destOrd="0" presId="urn:microsoft.com/office/officeart/2008/layout/LinedList"/>
    <dgm:cxn modelId="{4139E0AF-1BB2-42D4-95B2-87FE4AF2800E}" type="presParOf" srcId="{9E6C2376-4A51-411F-BFF5-281CD9C1F1B1}" destId="{A06C87F5-D918-4BD8-A1A6-BF21652CAA6A}" srcOrd="6" destOrd="0" presId="urn:microsoft.com/office/officeart/2008/layout/LinedList"/>
    <dgm:cxn modelId="{ABF45B76-3670-4AF9-9673-5C13497D2930}" type="presParOf" srcId="{9E6C2376-4A51-411F-BFF5-281CD9C1F1B1}" destId="{39C2D9E4-D374-4FF2-846F-50DAA70733DA}" srcOrd="7" destOrd="0" presId="urn:microsoft.com/office/officeart/2008/layout/LinedList"/>
    <dgm:cxn modelId="{9B14ED92-4C2A-4DA5-A4F6-66B953CA0591}" type="presParOf" srcId="{39C2D9E4-D374-4FF2-846F-50DAA70733DA}" destId="{8025B0D5-5C79-4CE3-B93B-78645774DF63}" srcOrd="0" destOrd="0" presId="urn:microsoft.com/office/officeart/2008/layout/LinedList"/>
    <dgm:cxn modelId="{2BCFB11F-56F8-4A07-B8CA-D4A7980C9D22}" type="presParOf" srcId="{39C2D9E4-D374-4FF2-846F-50DAA70733DA}" destId="{C1FA2E86-281E-4A91-9343-1CD5FAC26AC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31811-246C-426F-9D8D-231DEF595C42}">
      <dsp:nvSpPr>
        <dsp:cNvPr id="0" name=""/>
        <dsp:cNvSpPr/>
      </dsp:nvSpPr>
      <dsp:spPr>
        <a:xfrm>
          <a:off x="0" y="367703"/>
          <a:ext cx="6263640" cy="538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What is Federal Advocacy?  </a:t>
          </a:r>
        </a:p>
      </dsp:txBody>
      <dsp:txXfrm>
        <a:off x="26273" y="393976"/>
        <a:ext cx="6211094" cy="485654"/>
      </dsp:txXfrm>
    </dsp:sp>
    <dsp:sp modelId="{FD7FFFCE-CC95-4D27-AE1F-BEDCAF64E6D5}">
      <dsp:nvSpPr>
        <dsp:cNvPr id="0" name=""/>
        <dsp:cNvSpPr/>
      </dsp:nvSpPr>
      <dsp:spPr>
        <a:xfrm>
          <a:off x="0" y="972143"/>
          <a:ext cx="6263640" cy="538200"/>
        </a:xfrm>
        <a:prstGeom prst="roundRect">
          <a:avLst/>
        </a:prstGeom>
        <a:solidFill>
          <a:schemeClr val="accent5">
            <a:hueOff val="-1233651"/>
            <a:satOff val="3630"/>
            <a:lumOff val="-25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LWVUS National Priorities </a:t>
          </a:r>
        </a:p>
      </dsp:txBody>
      <dsp:txXfrm>
        <a:off x="26273" y="998416"/>
        <a:ext cx="6211094" cy="485654"/>
      </dsp:txXfrm>
    </dsp:sp>
    <dsp:sp modelId="{71FAE81B-61B6-4A98-A292-254A4B60E4A0}">
      <dsp:nvSpPr>
        <dsp:cNvPr id="0" name=""/>
        <dsp:cNvSpPr/>
      </dsp:nvSpPr>
      <dsp:spPr>
        <a:xfrm>
          <a:off x="0" y="1576583"/>
          <a:ext cx="6263640" cy="538200"/>
        </a:xfrm>
        <a:prstGeom prst="roundRect">
          <a:avLst/>
        </a:prstGeom>
        <a:solidFill>
          <a:schemeClr val="accent5">
            <a:hueOff val="-2467303"/>
            <a:satOff val="7259"/>
            <a:lumOff val="-51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Working Together to Influence Public Policy </a:t>
          </a:r>
        </a:p>
      </dsp:txBody>
      <dsp:txXfrm>
        <a:off x="26273" y="1602856"/>
        <a:ext cx="6211094" cy="485654"/>
      </dsp:txXfrm>
    </dsp:sp>
    <dsp:sp modelId="{2018A56B-C5E3-4001-9631-513A77522AF7}">
      <dsp:nvSpPr>
        <dsp:cNvPr id="0" name=""/>
        <dsp:cNvSpPr/>
      </dsp:nvSpPr>
      <dsp:spPr>
        <a:xfrm>
          <a:off x="0" y="2181024"/>
          <a:ext cx="6263640" cy="538200"/>
        </a:xfrm>
        <a:prstGeom prst="roundRect">
          <a:avLst/>
        </a:prstGeom>
        <a:solidFill>
          <a:schemeClr val="accent5">
            <a:hueOff val="-3700954"/>
            <a:satOff val="10889"/>
            <a:lumOff val="-77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Advocacy vs Lobbying </a:t>
          </a:r>
        </a:p>
      </dsp:txBody>
      <dsp:txXfrm>
        <a:off x="26273" y="2207297"/>
        <a:ext cx="6211094" cy="485654"/>
      </dsp:txXfrm>
    </dsp:sp>
    <dsp:sp modelId="{5906CF13-2892-48C0-8A9A-A7F362B8F7AE}">
      <dsp:nvSpPr>
        <dsp:cNvPr id="0" name=""/>
        <dsp:cNvSpPr/>
      </dsp:nvSpPr>
      <dsp:spPr>
        <a:xfrm>
          <a:off x="0" y="2785464"/>
          <a:ext cx="6263640" cy="538200"/>
        </a:xfrm>
        <a:prstGeom prst="roundRect">
          <a:avLst/>
        </a:prstGeom>
        <a:solidFill>
          <a:schemeClr val="accent5">
            <a:hueOff val="-4934605"/>
            <a:satOff val="14519"/>
            <a:lumOff val="-103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DEI Lens </a:t>
          </a:r>
        </a:p>
      </dsp:txBody>
      <dsp:txXfrm>
        <a:off x="26273" y="2811737"/>
        <a:ext cx="6211094" cy="485654"/>
      </dsp:txXfrm>
    </dsp:sp>
    <dsp:sp modelId="{9D2F02E2-BE88-446E-9B23-E5D3622DEA02}">
      <dsp:nvSpPr>
        <dsp:cNvPr id="0" name=""/>
        <dsp:cNvSpPr/>
      </dsp:nvSpPr>
      <dsp:spPr>
        <a:xfrm>
          <a:off x="0" y="3389904"/>
          <a:ext cx="6263640" cy="538200"/>
        </a:xfrm>
        <a:prstGeom prst="roundRect">
          <a:avLst/>
        </a:prstGeom>
        <a:solidFill>
          <a:schemeClr val="accent5">
            <a:hueOff val="-6168257"/>
            <a:satOff val="18149"/>
            <a:lumOff val="-128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LWVUS Work On The Hill </a:t>
          </a:r>
        </a:p>
      </dsp:txBody>
      <dsp:txXfrm>
        <a:off x="26273" y="3416177"/>
        <a:ext cx="6211094" cy="485654"/>
      </dsp:txXfrm>
    </dsp:sp>
    <dsp:sp modelId="{C518A95A-3701-4F0A-8293-4876B6A84923}">
      <dsp:nvSpPr>
        <dsp:cNvPr id="0" name=""/>
        <dsp:cNvSpPr/>
      </dsp:nvSpPr>
      <dsp:spPr>
        <a:xfrm>
          <a:off x="0" y="3994344"/>
          <a:ext cx="6263640" cy="538200"/>
        </a:xfrm>
        <a:prstGeom prst="roundRect">
          <a:avLst/>
        </a:prstGeom>
        <a:solidFill>
          <a:schemeClr val="accent5">
            <a:hueOff val="-7401908"/>
            <a:satOff val="21778"/>
            <a:lumOff val="-154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LWVUS Work With Coalitions  </a:t>
          </a:r>
        </a:p>
      </dsp:txBody>
      <dsp:txXfrm>
        <a:off x="26273" y="4020617"/>
        <a:ext cx="6211094" cy="485654"/>
      </dsp:txXfrm>
    </dsp:sp>
    <dsp:sp modelId="{308783C8-641B-49A6-A9C1-182CC7B08D6A}">
      <dsp:nvSpPr>
        <dsp:cNvPr id="0" name=""/>
        <dsp:cNvSpPr/>
      </dsp:nvSpPr>
      <dsp:spPr>
        <a:xfrm>
          <a:off x="0" y="4598784"/>
          <a:ext cx="6263640" cy="538200"/>
        </a:xfrm>
        <a:prstGeom prst="roundRect">
          <a:avLst/>
        </a:prstGeom>
        <a:solidFill>
          <a:schemeClr val="accent5">
            <a:hueOff val="-8635559"/>
            <a:satOff val="25408"/>
            <a:lumOff val="-1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Advocacy at the National Level </a:t>
          </a:r>
        </a:p>
      </dsp:txBody>
      <dsp:txXfrm>
        <a:off x="26273" y="4625057"/>
        <a:ext cx="6211094" cy="485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99855-9745-4E8A-838D-095EA64ACB04}">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1BEA25-7F51-48F0-8989-B97BD2B47964}">
      <dsp:nvSpPr>
        <dsp:cNvPr id="0" name=""/>
        <dsp:cNvSpPr/>
      </dsp:nvSpPr>
      <dsp:spPr>
        <a:xfrm>
          <a:off x="0" y="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HR1/S1 For the People Act. </a:t>
          </a:r>
        </a:p>
      </dsp:txBody>
      <dsp:txXfrm>
        <a:off x="0" y="0"/>
        <a:ext cx="10515600" cy="543917"/>
      </dsp:txXfrm>
    </dsp:sp>
    <dsp:sp modelId="{E683D96A-B275-43D8-8642-FEEE1F86D576}">
      <dsp:nvSpPr>
        <dsp:cNvPr id="0" name=""/>
        <dsp:cNvSpPr/>
      </dsp:nvSpPr>
      <dsp:spPr>
        <a:xfrm>
          <a:off x="0" y="54391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4A0A41-E0C5-44C1-B428-1E7091982EF3}">
      <dsp:nvSpPr>
        <dsp:cNvPr id="0" name=""/>
        <dsp:cNvSpPr/>
      </dsp:nvSpPr>
      <dsp:spPr>
        <a:xfrm>
          <a:off x="0" y="543917"/>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The John Lewis Voting Rights Advancement Act </a:t>
          </a:r>
        </a:p>
      </dsp:txBody>
      <dsp:txXfrm>
        <a:off x="0" y="543917"/>
        <a:ext cx="10515600" cy="543917"/>
      </dsp:txXfrm>
    </dsp:sp>
    <dsp:sp modelId="{40C5DF75-E6ED-4064-B6A9-4CE74C59AFFB}">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4488F5-F4C6-4A37-9D58-C7D15EA4D822}">
      <dsp:nvSpPr>
        <dsp:cNvPr id="0" name=""/>
        <dsp:cNvSpPr/>
      </dsp:nvSpPr>
      <dsp:spPr>
        <a:xfrm>
          <a:off x="0" y="1087834"/>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HR 51 Statehood for D.C. </a:t>
          </a:r>
        </a:p>
      </dsp:txBody>
      <dsp:txXfrm>
        <a:off x="0" y="1087834"/>
        <a:ext cx="10515600" cy="543917"/>
      </dsp:txXfrm>
    </dsp:sp>
    <dsp:sp modelId="{7FE852EE-33A6-4CAD-B829-60851392660B}">
      <dsp:nvSpPr>
        <dsp:cNvPr id="0" name=""/>
        <dsp:cNvSpPr/>
      </dsp:nvSpPr>
      <dsp:spPr>
        <a:xfrm>
          <a:off x="0" y="1631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86B02E-D6EE-4A90-8771-587813FF56C6}">
      <dsp:nvSpPr>
        <dsp:cNvPr id="0" name=""/>
        <dsp:cNvSpPr/>
      </dsp:nvSpPr>
      <dsp:spPr>
        <a:xfrm>
          <a:off x="0" y="1631751"/>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ERA Ratification</a:t>
          </a:r>
        </a:p>
      </dsp:txBody>
      <dsp:txXfrm>
        <a:off x="0" y="1631751"/>
        <a:ext cx="10515600" cy="543917"/>
      </dsp:txXfrm>
    </dsp:sp>
    <dsp:sp modelId="{9978A793-BB10-4941-8B7E-776E6A580960}">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E3317A-AA5D-461C-AED7-5914C7AC4DEB}">
      <dsp:nvSpPr>
        <dsp:cNvPr id="0" name=""/>
        <dsp:cNvSpPr/>
      </dsp:nvSpPr>
      <dsp:spPr>
        <a:xfrm>
          <a:off x="0" y="2175669"/>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Campaign Finance Reform </a:t>
          </a:r>
        </a:p>
      </dsp:txBody>
      <dsp:txXfrm>
        <a:off x="0" y="2175669"/>
        <a:ext cx="10515600" cy="543917"/>
      </dsp:txXfrm>
    </dsp:sp>
    <dsp:sp modelId="{9BDF813C-1345-4650-9DF9-628EABC841A9}">
      <dsp:nvSpPr>
        <dsp:cNvPr id="0" name=""/>
        <dsp:cNvSpPr/>
      </dsp:nvSpPr>
      <dsp:spPr>
        <a:xfrm>
          <a:off x="0" y="2719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66C722-89D4-477D-B85C-DCCD82FDB936}">
      <dsp:nvSpPr>
        <dsp:cNvPr id="0" name=""/>
        <dsp:cNvSpPr/>
      </dsp:nvSpPr>
      <dsp:spPr>
        <a:xfrm>
          <a:off x="0" y="2719586"/>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a:t>Election Security</a:t>
          </a:r>
          <a:r>
            <a:rPr lang="en-US" sz="2200" kern="1200">
              <a:latin typeface="Arial Black"/>
            </a:rPr>
            <a:t> Bills</a:t>
          </a:r>
          <a:endParaRPr lang="en-US" sz="2200" kern="1200"/>
        </a:p>
      </dsp:txBody>
      <dsp:txXfrm>
        <a:off x="0" y="2719586"/>
        <a:ext cx="10515600" cy="543917"/>
      </dsp:txXfrm>
    </dsp:sp>
    <dsp:sp modelId="{A8303A11-8E8D-4BEE-9236-CAA417BDE1E5}">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4E1C80-D4DE-4CF0-896C-BD839C3BCA1C}">
      <dsp:nvSpPr>
        <dsp:cNvPr id="0" name=""/>
        <dsp:cNvSpPr/>
      </dsp:nvSpPr>
      <dsp:spPr>
        <a:xfrm>
          <a:off x="0" y="3263503"/>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Immigration Reform (DREAM Act) </a:t>
          </a:r>
        </a:p>
      </dsp:txBody>
      <dsp:txXfrm>
        <a:off x="0" y="3263503"/>
        <a:ext cx="10515600" cy="543917"/>
      </dsp:txXfrm>
    </dsp:sp>
    <dsp:sp modelId="{E978B844-D304-4052-B6B8-8E55FECA60AC}">
      <dsp:nvSpPr>
        <dsp:cNvPr id="0" name=""/>
        <dsp:cNvSpPr/>
      </dsp:nvSpPr>
      <dsp:spPr>
        <a:xfrm>
          <a:off x="0" y="380742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32B425-CAD6-431B-9833-D01D22810D62}">
      <dsp:nvSpPr>
        <dsp:cNvPr id="0" name=""/>
        <dsp:cNvSpPr/>
      </dsp:nvSpPr>
      <dsp:spPr>
        <a:xfrm>
          <a:off x="0" y="380742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Climate Change (RECLAIM ACT)</a:t>
          </a:r>
        </a:p>
      </dsp:txBody>
      <dsp:txXfrm>
        <a:off x="0" y="3807420"/>
        <a:ext cx="10515600" cy="5439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BE501-11CE-4477-BCB0-C383D461BE91}">
      <dsp:nvSpPr>
        <dsp:cNvPr id="0" name=""/>
        <dsp:cNvSpPr/>
      </dsp:nvSpPr>
      <dsp:spPr>
        <a:xfrm>
          <a:off x="0" y="57029"/>
          <a:ext cx="5811128" cy="1048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Building public support around an issue area </a:t>
          </a:r>
        </a:p>
      </dsp:txBody>
      <dsp:txXfrm>
        <a:off x="51175" y="108204"/>
        <a:ext cx="5708778" cy="945970"/>
      </dsp:txXfrm>
    </dsp:sp>
    <dsp:sp modelId="{06DD993D-6641-42B3-B6D4-C617FC6C790D}">
      <dsp:nvSpPr>
        <dsp:cNvPr id="0" name=""/>
        <dsp:cNvSpPr/>
      </dsp:nvSpPr>
      <dsp:spPr>
        <a:xfrm>
          <a:off x="0" y="1185989"/>
          <a:ext cx="5811128" cy="1048320"/>
        </a:xfrm>
        <a:prstGeom prst="roundRect">
          <a:avLst/>
        </a:prstGeom>
        <a:solidFill>
          <a:schemeClr val="accent2">
            <a:hueOff val="-2489031"/>
            <a:satOff val="-22588"/>
            <a:lumOff val="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Education around issues that require federal advocacy </a:t>
          </a:r>
        </a:p>
      </dsp:txBody>
      <dsp:txXfrm>
        <a:off x="51175" y="1237164"/>
        <a:ext cx="5708778" cy="945970"/>
      </dsp:txXfrm>
    </dsp:sp>
    <dsp:sp modelId="{5E161991-339E-440F-AE45-7E999E51251F}">
      <dsp:nvSpPr>
        <dsp:cNvPr id="0" name=""/>
        <dsp:cNvSpPr/>
      </dsp:nvSpPr>
      <dsp:spPr>
        <a:xfrm>
          <a:off x="0" y="2314949"/>
          <a:ext cx="5811128" cy="1048320"/>
        </a:xfrm>
        <a:prstGeom prst="roundRect">
          <a:avLst/>
        </a:prstGeom>
        <a:solidFill>
          <a:schemeClr val="accent2">
            <a:hueOff val="-4978062"/>
            <a:satOff val="-45175"/>
            <a:lumOff val="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Talking to Members of Congress about a topic </a:t>
          </a:r>
        </a:p>
      </dsp:txBody>
      <dsp:txXfrm>
        <a:off x="51175" y="2366124"/>
        <a:ext cx="5708778" cy="945970"/>
      </dsp:txXfrm>
    </dsp:sp>
    <dsp:sp modelId="{0AFA83FF-C6E9-474F-A74D-4A82CCC0951C}">
      <dsp:nvSpPr>
        <dsp:cNvPr id="0" name=""/>
        <dsp:cNvSpPr/>
      </dsp:nvSpPr>
      <dsp:spPr>
        <a:xfrm>
          <a:off x="0" y="3443909"/>
          <a:ext cx="5811128" cy="1048320"/>
        </a:xfrm>
        <a:prstGeom prst="roundRect">
          <a:avLst/>
        </a:prstGeom>
        <a:solidFill>
          <a:schemeClr val="accent2">
            <a:hueOff val="-7467093"/>
            <a:satOff val="-67763"/>
            <a:lumOff val="1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Engaging with grassroots folks on a topic/issue</a:t>
          </a:r>
        </a:p>
      </dsp:txBody>
      <dsp:txXfrm>
        <a:off x="51175" y="3495084"/>
        <a:ext cx="5708778" cy="945970"/>
      </dsp:txXfrm>
    </dsp:sp>
    <dsp:sp modelId="{F18D2BAA-8BAB-41DC-8D5B-763920D587EF}">
      <dsp:nvSpPr>
        <dsp:cNvPr id="0" name=""/>
        <dsp:cNvSpPr/>
      </dsp:nvSpPr>
      <dsp:spPr>
        <a:xfrm>
          <a:off x="0" y="4572869"/>
          <a:ext cx="5811128" cy="1048320"/>
        </a:xfrm>
        <a:prstGeom prst="roundRect">
          <a:avLst/>
        </a:prstGeom>
        <a:solidFill>
          <a:schemeClr val="accent2">
            <a:hueOff val="-9956124"/>
            <a:satOff val="-90350"/>
            <a:lumOff val="1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Grow interest, engagement and understanding on a topic/issue</a:t>
          </a:r>
        </a:p>
      </dsp:txBody>
      <dsp:txXfrm>
        <a:off x="51175" y="4624044"/>
        <a:ext cx="5708778" cy="9459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312D9-FD18-4E52-A923-BAE5BC18EAB2}">
      <dsp:nvSpPr>
        <dsp:cNvPr id="0" name=""/>
        <dsp:cNvSpPr/>
      </dsp:nvSpPr>
      <dsp:spPr>
        <a:xfrm>
          <a:off x="0" y="4606"/>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899DCE-FCB3-44C4-8AA4-68771976B4A4}">
      <dsp:nvSpPr>
        <dsp:cNvPr id="0" name=""/>
        <dsp:cNvSpPr/>
      </dsp:nvSpPr>
      <dsp:spPr>
        <a:xfrm>
          <a:off x="296829" y="225389"/>
          <a:ext cx="539690" cy="539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ADD72F-84BB-446F-96D4-6FDD565E4BF4}">
      <dsp:nvSpPr>
        <dsp:cNvPr id="0" name=""/>
        <dsp:cNvSpPr/>
      </dsp:nvSpPr>
      <dsp:spPr>
        <a:xfrm>
          <a:off x="1133349" y="4606"/>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a:t>Speaking With One Voice </a:t>
          </a:r>
        </a:p>
      </dsp:txBody>
      <dsp:txXfrm>
        <a:off x="1133349" y="4606"/>
        <a:ext cx="5455341" cy="981254"/>
      </dsp:txXfrm>
    </dsp:sp>
    <dsp:sp modelId="{F50F113F-44AC-4A8D-B063-1AC3F80A969C}">
      <dsp:nvSpPr>
        <dsp:cNvPr id="0" name=""/>
        <dsp:cNvSpPr/>
      </dsp:nvSpPr>
      <dsp:spPr>
        <a:xfrm>
          <a:off x="0" y="1231175"/>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6EC750-F8C6-41BD-BC70-53A8DF5BB26E}">
      <dsp:nvSpPr>
        <dsp:cNvPr id="0" name=""/>
        <dsp:cNvSpPr/>
      </dsp:nvSpPr>
      <dsp:spPr>
        <a:xfrm>
          <a:off x="296829" y="1451957"/>
          <a:ext cx="539690" cy="539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924EDD-3D10-4CFF-929D-45D5C837CE05}">
      <dsp:nvSpPr>
        <dsp:cNvPr id="0" name=""/>
        <dsp:cNvSpPr/>
      </dsp:nvSpPr>
      <dsp:spPr>
        <a:xfrm>
          <a:off x="1133349" y="1231175"/>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a:t>League Lobbying </a:t>
          </a:r>
        </a:p>
      </dsp:txBody>
      <dsp:txXfrm>
        <a:off x="1133349" y="1231175"/>
        <a:ext cx="5455341" cy="981254"/>
      </dsp:txXfrm>
    </dsp:sp>
    <dsp:sp modelId="{2EE1C530-6FA5-439D-AC8D-0A80C6D7D087}">
      <dsp:nvSpPr>
        <dsp:cNvPr id="0" name=""/>
        <dsp:cNvSpPr/>
      </dsp:nvSpPr>
      <dsp:spPr>
        <a:xfrm>
          <a:off x="0" y="2457744"/>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AF5C96-B101-4F28-86C4-0A313EDBAA8A}">
      <dsp:nvSpPr>
        <dsp:cNvPr id="0" name=""/>
        <dsp:cNvSpPr/>
      </dsp:nvSpPr>
      <dsp:spPr>
        <a:xfrm>
          <a:off x="296829" y="2678526"/>
          <a:ext cx="539690" cy="5396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DF39DA-62B1-4CBA-A38F-D579CF5DD8E4}">
      <dsp:nvSpPr>
        <dsp:cNvPr id="0" name=""/>
        <dsp:cNvSpPr/>
      </dsp:nvSpPr>
      <dsp:spPr>
        <a:xfrm>
          <a:off x="1133349" y="2457744"/>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a:t>Taskforces and Committees </a:t>
          </a:r>
        </a:p>
      </dsp:txBody>
      <dsp:txXfrm>
        <a:off x="1133349" y="2457744"/>
        <a:ext cx="5455341" cy="981254"/>
      </dsp:txXfrm>
    </dsp:sp>
    <dsp:sp modelId="{56E80B13-CFF3-429E-98A2-FDE842F57B58}">
      <dsp:nvSpPr>
        <dsp:cNvPr id="0" name=""/>
        <dsp:cNvSpPr/>
      </dsp:nvSpPr>
      <dsp:spPr>
        <a:xfrm>
          <a:off x="0" y="3684312"/>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ACC003-5431-434F-A595-3B81B69E139E}">
      <dsp:nvSpPr>
        <dsp:cNvPr id="0" name=""/>
        <dsp:cNvSpPr/>
      </dsp:nvSpPr>
      <dsp:spPr>
        <a:xfrm>
          <a:off x="296829" y="3905095"/>
          <a:ext cx="539690" cy="5396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D64AC0-7EA8-40E4-BAAC-B7510B108C46}">
      <dsp:nvSpPr>
        <dsp:cNvPr id="0" name=""/>
        <dsp:cNvSpPr/>
      </dsp:nvSpPr>
      <dsp:spPr>
        <a:xfrm>
          <a:off x="1133349" y="3684312"/>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a:t>Coalition based work </a:t>
          </a:r>
        </a:p>
      </dsp:txBody>
      <dsp:txXfrm>
        <a:off x="1133349" y="3684312"/>
        <a:ext cx="5455341" cy="981254"/>
      </dsp:txXfrm>
    </dsp:sp>
    <dsp:sp modelId="{30D1A81D-0847-4AC1-8B47-F47C47CE8932}">
      <dsp:nvSpPr>
        <dsp:cNvPr id="0" name=""/>
        <dsp:cNvSpPr/>
      </dsp:nvSpPr>
      <dsp:spPr>
        <a:xfrm>
          <a:off x="0" y="4910881"/>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FFB60A-CCC9-4DC6-B80E-284BA7F87694}">
      <dsp:nvSpPr>
        <dsp:cNvPr id="0" name=""/>
        <dsp:cNvSpPr/>
      </dsp:nvSpPr>
      <dsp:spPr>
        <a:xfrm>
          <a:off x="296829" y="5131663"/>
          <a:ext cx="539690" cy="5396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7E1866-9E6E-4356-947C-8089AC8F10D8}">
      <dsp:nvSpPr>
        <dsp:cNvPr id="0" name=""/>
        <dsp:cNvSpPr/>
      </dsp:nvSpPr>
      <dsp:spPr>
        <a:xfrm>
          <a:off x="1133349" y="4910881"/>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a:t>Grassroots and relational organizing </a:t>
          </a:r>
        </a:p>
      </dsp:txBody>
      <dsp:txXfrm>
        <a:off x="1133349" y="4910881"/>
        <a:ext cx="5455341" cy="9812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8CA9A-7F17-4D74-848E-2DA5EC22B5CE}">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70474B-A57E-40FA-81BE-F2B8DA583AA1}">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LWVUS Advocacy and Litigation Team </a:t>
          </a:r>
        </a:p>
      </dsp:txBody>
      <dsp:txXfrm>
        <a:off x="0" y="0"/>
        <a:ext cx="6900512" cy="1384035"/>
      </dsp:txXfrm>
    </dsp:sp>
    <dsp:sp modelId="{529FC802-6131-47A9-9FA7-F26A97B48E60}">
      <dsp:nvSpPr>
        <dsp:cNvPr id="0" name=""/>
        <dsp:cNvSpPr/>
      </dsp:nvSpPr>
      <dsp:spPr>
        <a:xfrm>
          <a:off x="0" y="1384035"/>
          <a:ext cx="6900512" cy="0"/>
        </a:xfrm>
        <a:prstGeom prst="line">
          <a:avLst/>
        </a:prstGeom>
        <a:solidFill>
          <a:schemeClr val="accent2">
            <a:hueOff val="-3318708"/>
            <a:satOff val="-30117"/>
            <a:lumOff val="4967"/>
            <a:alphaOff val="0"/>
          </a:schemeClr>
        </a:solidFill>
        <a:ln w="12700" cap="flat" cmpd="sng" algn="ctr">
          <a:solidFill>
            <a:schemeClr val="accent2">
              <a:hueOff val="-3318708"/>
              <a:satOff val="-30117"/>
              <a:lumOff val="496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96436-4CCC-424F-B63F-8994DFCCC794}">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Action Alerts </a:t>
          </a:r>
        </a:p>
      </dsp:txBody>
      <dsp:txXfrm>
        <a:off x="0" y="1384035"/>
        <a:ext cx="6900512" cy="1384035"/>
      </dsp:txXfrm>
    </dsp:sp>
    <dsp:sp modelId="{636E15EC-3358-4BA8-B394-9C8C69235041}">
      <dsp:nvSpPr>
        <dsp:cNvPr id="0" name=""/>
        <dsp:cNvSpPr/>
      </dsp:nvSpPr>
      <dsp:spPr>
        <a:xfrm>
          <a:off x="0" y="2768070"/>
          <a:ext cx="6900512" cy="0"/>
        </a:xfrm>
        <a:prstGeom prst="line">
          <a:avLst/>
        </a:prstGeom>
        <a:solidFill>
          <a:schemeClr val="accent2">
            <a:hueOff val="-6637416"/>
            <a:satOff val="-60233"/>
            <a:lumOff val="9935"/>
            <a:alphaOff val="0"/>
          </a:schemeClr>
        </a:solidFill>
        <a:ln w="12700" cap="flat" cmpd="sng" algn="ctr">
          <a:solidFill>
            <a:schemeClr val="accent2">
              <a:hueOff val="-6637416"/>
              <a:satOff val="-60233"/>
              <a:lumOff val="99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8134D0-C964-4F1B-A39C-6EB4DDA6C480}">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LWVUS Lobby Corps </a:t>
          </a:r>
        </a:p>
      </dsp:txBody>
      <dsp:txXfrm>
        <a:off x="0" y="2768070"/>
        <a:ext cx="6900512" cy="1384035"/>
      </dsp:txXfrm>
    </dsp:sp>
    <dsp:sp modelId="{A06C87F5-D918-4BD8-A1A6-BF21652CAA6A}">
      <dsp:nvSpPr>
        <dsp:cNvPr id="0" name=""/>
        <dsp:cNvSpPr/>
      </dsp:nvSpPr>
      <dsp:spPr>
        <a:xfrm>
          <a:off x="0" y="4152105"/>
          <a:ext cx="6900512" cy="0"/>
        </a:xfrm>
        <a:prstGeom prst="line">
          <a:avLst/>
        </a:prstGeom>
        <a:solidFill>
          <a:schemeClr val="accent2">
            <a:hueOff val="-9956124"/>
            <a:satOff val="-90350"/>
            <a:lumOff val="14902"/>
            <a:alphaOff val="0"/>
          </a:schemeClr>
        </a:solidFill>
        <a:ln w="12700" cap="flat" cmpd="sng" algn="ctr">
          <a:solidFill>
            <a:schemeClr val="accent2">
              <a:hueOff val="-9956124"/>
              <a:satOff val="-90350"/>
              <a:lumOff val="1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5B0D5-5C79-4CE3-B93B-78645774DF63}">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Grassroots Lobbying </a:t>
          </a:r>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06030C-DFC1-448A-B4DE-8528C9BC66E2}" type="datetimeFigureOut">
              <a:rPr lang="en-US"/>
              <a:t>5/14/2021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DE9A7-6DED-469F-9079-FE1A16A1333A}" type="slidenum">
              <a:rPr lang="en-US"/>
              <a:t>‹#›</a:t>
            </a:fld>
            <a:endParaRPr lang="en-US"/>
          </a:p>
        </p:txBody>
      </p:sp>
    </p:spTree>
    <p:extLst>
      <p:ext uri="{BB962C8B-B14F-4D97-AF65-F5344CB8AC3E}">
        <p14:creationId xmlns:p14="http://schemas.microsoft.com/office/powerpoint/2010/main" val="2264230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1" i="0" u="none" strike="noStrike">
                <a:solidFill>
                  <a:srgbClr val="000000"/>
                </a:solidFill>
                <a:effectLst/>
                <a:latin typeface="Calibri"/>
                <a:cs typeface="Calibri"/>
              </a:rPr>
              <a:t>Autumn:</a:t>
            </a:r>
            <a:r>
              <a:rPr lang="en-US" sz="1200" b="0" i="0">
                <a:solidFill>
                  <a:srgbClr val="444444"/>
                </a:solidFill>
                <a:effectLst/>
                <a:latin typeface="Calibri"/>
                <a:cs typeface="Calibri"/>
              </a:rPr>
              <a:t>​</a:t>
            </a:r>
            <a:endParaRPr lang="en-US" b="0" i="0">
              <a:solidFill>
                <a:srgbClr val="444444"/>
              </a:solidFill>
              <a:effectLst/>
              <a:latin typeface="Calibri"/>
              <a:cs typeface="Calibri"/>
            </a:endParaRPr>
          </a:p>
          <a:p>
            <a:pPr algn="l" rtl="0" fontAlgn="base"/>
            <a:r>
              <a:rPr lang="en-US" sz="1200" b="0" i="0" u="none" strike="noStrike">
                <a:solidFill>
                  <a:srgbClr val="000000"/>
                </a:solidFill>
                <a:effectLst/>
                <a:latin typeface="Calibri"/>
                <a:cs typeface="Calibri"/>
              </a:rPr>
              <a:t>Just a reminder on some practical items:</a:t>
            </a:r>
            <a:r>
              <a:rPr lang="en-US" sz="1200" b="0" i="0">
                <a:solidFill>
                  <a:srgbClr val="444444"/>
                </a:solidFill>
                <a:effectLst/>
                <a:latin typeface="Calibri"/>
                <a:cs typeface="Calibri"/>
              </a:rPr>
              <a:t>​</a:t>
            </a:r>
            <a:endParaRPr lang="en-US" b="0" i="0">
              <a:solidFill>
                <a:srgbClr val="444444"/>
              </a:solidFill>
              <a:effectLst/>
              <a:latin typeface="Calibri"/>
              <a:cs typeface="Calibri"/>
            </a:endParaRPr>
          </a:p>
          <a:p>
            <a:pPr algn="l" rtl="0" fontAlgn="base"/>
            <a:r>
              <a:rPr lang="en-US" sz="1200" b="0" i="0">
                <a:solidFill>
                  <a:srgbClr val="444444"/>
                </a:solidFill>
                <a:effectLst/>
                <a:latin typeface="Calibri"/>
                <a:cs typeface="Calibri"/>
              </a:rPr>
              <a:t>​</a:t>
            </a:r>
            <a:endParaRPr lang="en-US" b="0" i="0">
              <a:solidFill>
                <a:srgbClr val="444444"/>
              </a:solidFill>
              <a:effectLst/>
              <a:latin typeface="Calibri"/>
              <a:cs typeface="Calibri"/>
            </a:endParaRPr>
          </a:p>
          <a:p>
            <a:pPr algn="l" rtl="0" fontAlgn="base"/>
            <a:r>
              <a:rPr lang="en-US" sz="1200" b="0" i="0" u="none" strike="noStrike">
                <a:solidFill>
                  <a:srgbClr val="000000"/>
                </a:solidFill>
                <a:effectLst/>
                <a:latin typeface="Calibri"/>
                <a:cs typeface="Calibri"/>
              </a:rPr>
              <a:t>Lines are muted in order to prevent background noise. Our chat is open throughout the session and staff is monitoring it. We will answer as many questions as possible during the session and follow up as needed. </a:t>
            </a:r>
            <a:r>
              <a:rPr lang="en-US" sz="1200" b="0" i="0">
                <a:solidFill>
                  <a:srgbClr val="444444"/>
                </a:solidFill>
                <a:effectLst/>
                <a:latin typeface="Calibri"/>
                <a:cs typeface="Calibri"/>
              </a:rPr>
              <a:t>​</a:t>
            </a:r>
            <a:endParaRPr lang="en-US" b="0" i="0">
              <a:solidFill>
                <a:srgbClr val="444444"/>
              </a:solidFill>
              <a:effectLst/>
              <a:latin typeface="Calibri"/>
              <a:cs typeface="Calibri"/>
            </a:endParaRPr>
          </a:p>
          <a:p>
            <a:pPr algn="l" rtl="0" fontAlgn="base"/>
            <a:r>
              <a:rPr lang="en-US" sz="1200" b="0" i="0">
                <a:solidFill>
                  <a:srgbClr val="444444"/>
                </a:solidFill>
                <a:effectLst/>
                <a:latin typeface="Calibri"/>
                <a:cs typeface="Calibri"/>
              </a:rPr>
              <a:t>​</a:t>
            </a:r>
            <a:endParaRPr lang="en-US" b="0" i="0">
              <a:solidFill>
                <a:srgbClr val="444444"/>
              </a:solidFill>
              <a:effectLst/>
              <a:latin typeface="Calibri"/>
              <a:cs typeface="Calibri"/>
            </a:endParaRPr>
          </a:p>
          <a:p>
            <a:pPr algn="l" rtl="0" fontAlgn="base"/>
            <a:r>
              <a:rPr lang="en-US" sz="1200" b="0" i="0" u="none" strike="noStrike">
                <a:solidFill>
                  <a:srgbClr val="000000"/>
                </a:solidFill>
                <a:effectLst/>
                <a:latin typeface="Calibri"/>
                <a:cs typeface="Calibri"/>
              </a:rPr>
              <a:t>As another reminder we record these meetings (that includes the chat) and will be sharing the link and other follow up items post webinar. </a:t>
            </a:r>
            <a:r>
              <a:rPr lang="en-US" sz="1200" b="0" i="0">
                <a:solidFill>
                  <a:srgbClr val="444444"/>
                </a:solidFill>
                <a:effectLst/>
                <a:latin typeface="Calibri"/>
                <a:cs typeface="Calibri"/>
              </a:rPr>
              <a:t>​</a:t>
            </a:r>
            <a:endParaRPr lang="en-US" b="0" i="0">
              <a:solidFill>
                <a:srgbClr val="444444"/>
              </a:solidFill>
              <a:effectLst/>
              <a:latin typeface="Calibri"/>
              <a:cs typeface="Calibri"/>
            </a:endParaRPr>
          </a:p>
          <a:p>
            <a:pPr algn="l" rtl="0" fontAlgn="base"/>
            <a:r>
              <a:rPr lang="en-US" sz="1200" b="0" i="0">
                <a:solidFill>
                  <a:srgbClr val="444444"/>
                </a:solidFill>
                <a:effectLst/>
                <a:latin typeface="Calibri"/>
                <a:cs typeface="Calibri"/>
              </a:rPr>
              <a:t>​</a:t>
            </a:r>
            <a:endParaRPr lang="en-US" b="0" i="0">
              <a:solidFill>
                <a:srgbClr val="444444"/>
              </a:solidFill>
              <a:effectLst/>
              <a:latin typeface="Calibri"/>
              <a:cs typeface="Calibri"/>
            </a:endParaRPr>
          </a:p>
          <a:p>
            <a:r>
              <a:rPr lang="en-US" sz="1200" b="0" i="0" u="none" strike="noStrike">
                <a:solidFill>
                  <a:srgbClr val="000000"/>
                </a:solidFill>
                <a:effectLst/>
                <a:latin typeface="Calibri"/>
                <a:cs typeface="Calibri"/>
              </a:rPr>
              <a:t>I will now turn the microphone over to </a:t>
            </a:r>
            <a:r>
              <a:rPr lang="en-US">
                <a:solidFill>
                  <a:srgbClr val="000000"/>
                </a:solidFill>
                <a:latin typeface="Calibri"/>
                <a:cs typeface="Calibri"/>
              </a:rPr>
              <a:t>Dr</a:t>
            </a:r>
            <a:r>
              <a:rPr lang="en-US" sz="1200" b="0" i="0" u="none" strike="noStrike">
                <a:solidFill>
                  <a:srgbClr val="000000"/>
                </a:solidFill>
                <a:effectLst/>
                <a:latin typeface="Calibri"/>
                <a:cs typeface="Calibri"/>
              </a:rPr>
              <a:t>.</a:t>
            </a:r>
            <a:r>
              <a:rPr lang="en-US">
                <a:solidFill>
                  <a:srgbClr val="000000"/>
                </a:solidFill>
                <a:latin typeface="Calibri"/>
                <a:cs typeface="Calibri"/>
              </a:rPr>
              <a:t> Turner</a:t>
            </a:r>
            <a:endParaRPr lang="en-US" sz="1200" b="0" i="0" u="none" strike="noStrike">
              <a:solidFill>
                <a:srgbClr val="000000"/>
              </a:solidFill>
              <a:effectLst/>
              <a:latin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a:defRPr/>
            </a:pPr>
            <a:fld id="{5BAABCB9-43B7-4593-904C-D6D1899AA7D0}" type="slidenum">
              <a:rPr lang="en-US" smtClean="0"/>
              <a:pPr>
                <a:defRPr/>
              </a:pPr>
              <a:t>2</a:t>
            </a:fld>
            <a:endParaRPr lang="en-US"/>
          </a:p>
        </p:txBody>
      </p:sp>
    </p:spTree>
    <p:extLst>
      <p:ext uri="{BB962C8B-B14F-4D97-AF65-F5344CB8AC3E}">
        <p14:creationId xmlns:p14="http://schemas.microsoft.com/office/powerpoint/2010/main" val="1527641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502D09-BC03-41BC-9052-0BAD74C99E95}"/>
              </a:ext>
            </a:extLst>
          </p:cNvPr>
          <p:cNvSpPr/>
          <p:nvPr userDrawn="1"/>
        </p:nvSpPr>
        <p:spPr>
          <a:xfrm>
            <a:off x="0" y="0"/>
            <a:ext cx="12192000" cy="5545138"/>
          </a:xfrm>
          <a:prstGeom prst="rect">
            <a:avLst/>
          </a:prstGeom>
          <a:solidFill>
            <a:srgbClr val="F8F7F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r" eaLnBrk="1" fontAlgn="auto" hangingPunct="1">
              <a:spcBef>
                <a:spcPts val="0"/>
              </a:spcBef>
              <a:spcAft>
                <a:spcPts val="0"/>
              </a:spcAft>
              <a:defRPr/>
            </a:pPr>
            <a:r>
              <a:rPr lang="en-US" sz="1400"/>
              <a:t>`</a:t>
            </a:r>
          </a:p>
        </p:txBody>
      </p:sp>
      <p:cxnSp>
        <p:nvCxnSpPr>
          <p:cNvPr id="9" name="Straight Connector 8">
            <a:extLst>
              <a:ext uri="{FF2B5EF4-FFF2-40B4-BE49-F238E27FC236}">
                <a16:creationId xmlns:a16="http://schemas.microsoft.com/office/drawing/2014/main" id="{2B7A4C49-638B-4E9E-AE1D-67BB3C5BA33C}"/>
              </a:ext>
            </a:extLst>
          </p:cNvPr>
          <p:cNvCxnSpPr/>
          <p:nvPr userDrawn="1"/>
        </p:nvCxnSpPr>
        <p:spPr>
          <a:xfrm>
            <a:off x="1035051" y="527050"/>
            <a:ext cx="10121900" cy="1588"/>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10" name="Picture 8">
            <a:extLst>
              <a:ext uri="{FF2B5EF4-FFF2-40B4-BE49-F238E27FC236}">
                <a16:creationId xmlns:a16="http://schemas.microsoft.com/office/drawing/2014/main" id="{AE670D8B-B6CF-43FA-B2D4-D4176C6D49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4401" y="5824539"/>
            <a:ext cx="3094567"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p:cNvSpPr>
            <a:spLocks noGrp="1"/>
          </p:cNvSpPr>
          <p:nvPr>
            <p:ph type="ctrTitle"/>
          </p:nvPr>
        </p:nvSpPr>
        <p:spPr>
          <a:xfrm>
            <a:off x="914400" y="2175955"/>
            <a:ext cx="10363200" cy="1548326"/>
          </a:xfrm>
        </p:spPr>
        <p:txBody>
          <a:bodyPr anchor="b">
            <a:normAutofit/>
          </a:bodyPr>
          <a:lstStyle>
            <a:lvl1pPr algn="l">
              <a:defRPr sz="4800"/>
            </a:lvl1pPr>
          </a:lstStyle>
          <a:p>
            <a:r>
              <a:rPr lang="en-US"/>
              <a:t>Click to edit Master title style</a:t>
            </a:r>
          </a:p>
        </p:txBody>
      </p:sp>
      <p:sp>
        <p:nvSpPr>
          <p:cNvPr id="21" name="Subtitle 2"/>
          <p:cNvSpPr>
            <a:spLocks noGrp="1"/>
          </p:cNvSpPr>
          <p:nvPr>
            <p:ph type="subTitle" idx="1"/>
          </p:nvPr>
        </p:nvSpPr>
        <p:spPr>
          <a:xfrm>
            <a:off x="914400" y="3816357"/>
            <a:ext cx="9144000" cy="1028484"/>
          </a:xfrm>
        </p:spPr>
        <p:txBody>
          <a:bodyPr/>
          <a:lstStyle>
            <a:lvl1pPr marL="0" indent="0" algn="l">
              <a:lnSpc>
                <a:spcPct val="100000"/>
              </a:lnSpc>
              <a:spcAft>
                <a:spcPts val="300"/>
              </a:spcAft>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Text Placeholder 7"/>
          <p:cNvSpPr>
            <a:spLocks noGrp="1"/>
          </p:cNvSpPr>
          <p:nvPr>
            <p:ph type="body" sz="quarter" idx="13"/>
          </p:nvPr>
        </p:nvSpPr>
        <p:spPr>
          <a:xfrm>
            <a:off x="914401" y="1753038"/>
            <a:ext cx="7580985" cy="427038"/>
          </a:xfrm>
        </p:spPr>
        <p:txBody>
          <a:bodyPr anchor="b"/>
          <a:lstStyle>
            <a:lvl1pPr marL="0" indent="0">
              <a:buNone/>
              <a:defRPr sz="1400" b="1" i="0" cap="all" baseline="0">
                <a:solidFill>
                  <a:schemeClr val="accent1"/>
                </a:solidFill>
                <a:latin typeface="Arial Black" charset="0"/>
                <a:ea typeface="Arial Black" charset="0"/>
                <a:cs typeface="Arial Black" charset="0"/>
              </a:defRPr>
            </a:lvl1pPr>
          </a:lstStyle>
          <a:p>
            <a:pPr lvl="0"/>
            <a:r>
              <a:rPr lang="en-US"/>
              <a:t>Edit Master text styles</a:t>
            </a:r>
          </a:p>
        </p:txBody>
      </p:sp>
      <p:sp>
        <p:nvSpPr>
          <p:cNvPr id="23" name="Text Placeholder 10"/>
          <p:cNvSpPr>
            <a:spLocks noGrp="1"/>
          </p:cNvSpPr>
          <p:nvPr>
            <p:ph type="body" sz="quarter" idx="14"/>
          </p:nvPr>
        </p:nvSpPr>
        <p:spPr>
          <a:xfrm>
            <a:off x="4730749" y="1107435"/>
            <a:ext cx="6546851" cy="300184"/>
          </a:xfrm>
        </p:spPr>
        <p:txBody>
          <a:bodyPr/>
          <a:lstStyle>
            <a:lvl1pPr marL="0" indent="0" algn="r">
              <a:buNone/>
              <a:defRPr sz="1400" baseline="0">
                <a:solidFill>
                  <a:schemeClr val="accent3"/>
                </a:solidFill>
              </a:defRPr>
            </a:lvl1pPr>
          </a:lstStyle>
          <a:p>
            <a:pPr lvl="0"/>
            <a:r>
              <a:rPr lang="en-US"/>
              <a:t>Edit Master text styles</a:t>
            </a:r>
          </a:p>
        </p:txBody>
      </p:sp>
      <p:sp>
        <p:nvSpPr>
          <p:cNvPr id="24" name="Text Placeholder 14"/>
          <p:cNvSpPr>
            <a:spLocks noGrp="1"/>
          </p:cNvSpPr>
          <p:nvPr>
            <p:ph type="body" sz="quarter" idx="15"/>
          </p:nvPr>
        </p:nvSpPr>
        <p:spPr>
          <a:xfrm>
            <a:off x="6133186" y="5825241"/>
            <a:ext cx="5220615" cy="285398"/>
          </a:xfrm>
        </p:spPr>
        <p:txBody>
          <a:bodyPr>
            <a:noAutofit/>
          </a:bodyPr>
          <a:lstStyle>
            <a:lvl1pPr marL="0" indent="0" algn="r">
              <a:buNone/>
              <a:defRPr sz="1400" baseline="0"/>
            </a:lvl1pPr>
          </a:lstStyle>
          <a:p>
            <a:pPr lvl="0"/>
            <a:r>
              <a:rPr lang="en-US"/>
              <a:t>Edit Master text styles</a:t>
            </a:r>
          </a:p>
        </p:txBody>
      </p:sp>
      <p:sp>
        <p:nvSpPr>
          <p:cNvPr id="25" name="Text Placeholder 14"/>
          <p:cNvSpPr>
            <a:spLocks noGrp="1"/>
          </p:cNvSpPr>
          <p:nvPr>
            <p:ph type="body" sz="quarter" idx="16"/>
          </p:nvPr>
        </p:nvSpPr>
        <p:spPr>
          <a:xfrm>
            <a:off x="6133186" y="6110639"/>
            <a:ext cx="5220615" cy="248576"/>
          </a:xfrm>
        </p:spPr>
        <p:txBody>
          <a:bodyPr/>
          <a:lstStyle>
            <a:lvl1pPr marL="0" indent="0" algn="r">
              <a:buNone/>
              <a:defRPr sz="1000" b="1" i="0" baseline="0">
                <a:solidFill>
                  <a:schemeClr val="accent3"/>
                </a:solidFill>
                <a:latin typeface="Arial Black" charset="0"/>
                <a:ea typeface="Arial Black" charset="0"/>
                <a:cs typeface="Arial Black" charset="0"/>
              </a:defRPr>
            </a:lvl1pPr>
          </a:lstStyle>
          <a:p>
            <a:pPr lvl="0"/>
            <a:r>
              <a:rPr lang="en-US"/>
              <a:t>Edit Master text styles</a:t>
            </a:r>
          </a:p>
        </p:txBody>
      </p:sp>
      <p:sp>
        <p:nvSpPr>
          <p:cNvPr id="11" name="Date Placeholder 3">
            <a:extLst>
              <a:ext uri="{FF2B5EF4-FFF2-40B4-BE49-F238E27FC236}">
                <a16:creationId xmlns:a16="http://schemas.microsoft.com/office/drawing/2014/main" id="{DF45C09D-274D-41DA-AFDB-14B4C3DDBDE0}"/>
              </a:ext>
            </a:extLst>
          </p:cNvPr>
          <p:cNvSpPr>
            <a:spLocks noGrp="1"/>
          </p:cNvSpPr>
          <p:nvPr>
            <p:ph type="dt" sz="half" idx="17"/>
          </p:nvPr>
        </p:nvSpPr>
        <p:spPr/>
        <p:txBody>
          <a:bodyPr/>
          <a:lstStyle>
            <a:lvl1pPr>
              <a:defRPr/>
            </a:lvl1pPr>
          </a:lstStyle>
          <a:p>
            <a:pPr>
              <a:defRPr/>
            </a:pPr>
            <a:fld id="{679DBE25-ACB1-4A17-9680-FCEC33E6B822}" type="datetimeFigureOut">
              <a:rPr lang="en-US"/>
              <a:pPr>
                <a:defRPr/>
              </a:pPr>
              <a:t>5/14/2021</a:t>
            </a:fld>
            <a:endParaRPr lang="en-US"/>
          </a:p>
        </p:txBody>
      </p:sp>
      <p:sp>
        <p:nvSpPr>
          <p:cNvPr id="12" name="Footer Placeholder 4">
            <a:extLst>
              <a:ext uri="{FF2B5EF4-FFF2-40B4-BE49-F238E27FC236}">
                <a16:creationId xmlns:a16="http://schemas.microsoft.com/office/drawing/2014/main" id="{B089E3DB-836E-43E9-8EF2-B1ADAAFC4712}"/>
              </a:ext>
            </a:extLst>
          </p:cNvPr>
          <p:cNvSpPr>
            <a:spLocks noGrp="1"/>
          </p:cNvSpPr>
          <p:nvPr>
            <p:ph type="ftr" sz="quarter" idx="18"/>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842552EC-4A9D-4969-B19F-58BE2B212132}"/>
              </a:ext>
            </a:extLst>
          </p:cNvPr>
          <p:cNvSpPr>
            <a:spLocks noGrp="1"/>
          </p:cNvSpPr>
          <p:nvPr>
            <p:ph type="sldNum" sz="quarter" idx="19"/>
          </p:nvPr>
        </p:nvSpPr>
        <p:spPr/>
        <p:txBody>
          <a:bodyPr/>
          <a:lstStyle>
            <a:lvl1pPr>
              <a:defRPr/>
            </a:lvl1pPr>
          </a:lstStyle>
          <a:p>
            <a:fld id="{542F0AAF-E782-4401-807B-2713EE26A5AC}" type="slidenum">
              <a:rPr lang="en-US" altLang="en-US"/>
              <a:pPr/>
              <a:t>‹#›</a:t>
            </a:fld>
            <a:endParaRPr lang="en-US" altLang="en-US"/>
          </a:p>
        </p:txBody>
      </p:sp>
    </p:spTree>
    <p:extLst>
      <p:ext uri="{BB962C8B-B14F-4D97-AF65-F5344CB8AC3E}">
        <p14:creationId xmlns:p14="http://schemas.microsoft.com/office/powerpoint/2010/main" val="386263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34B68BE-556E-49DE-BB9E-21BA748FF364}"/>
              </a:ext>
            </a:extLst>
          </p:cNvPr>
          <p:cNvCxnSpPr/>
          <p:nvPr userDrawn="1"/>
        </p:nvCxnSpPr>
        <p:spPr>
          <a:xfrm>
            <a:off x="1035051" y="527050"/>
            <a:ext cx="10121900" cy="1588"/>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lnSpc>
                <a:spcPct val="100000"/>
              </a:lnSpc>
              <a:spcAft>
                <a:spcPts val="300"/>
              </a:spcAft>
              <a:defRPr sz="2400">
                <a:latin typeface="Arial" panose="020B0604020202020204" pitchFamily="34" charset="0"/>
                <a:cs typeface="Arial" panose="020B0604020202020204" pitchFamily="34" charset="0"/>
              </a:defRPr>
            </a:lvl1pPr>
            <a:lvl2pPr>
              <a:lnSpc>
                <a:spcPct val="100000"/>
              </a:lnSpc>
              <a:spcAft>
                <a:spcPts val="300"/>
              </a:spcAft>
              <a:defRPr sz="2400">
                <a:latin typeface="Arial" panose="020B0604020202020204" pitchFamily="34" charset="0"/>
                <a:cs typeface="Arial" panose="020B0604020202020204" pitchFamily="34" charset="0"/>
              </a:defRPr>
            </a:lvl2pPr>
            <a:lvl3pPr>
              <a:lnSpc>
                <a:spcPct val="100000"/>
              </a:lnSpc>
              <a:spcAft>
                <a:spcPts val="300"/>
              </a:spcAft>
              <a:defRPr sz="2000">
                <a:latin typeface="Arial" panose="020B0604020202020204" pitchFamily="34" charset="0"/>
                <a:cs typeface="Arial" panose="020B0604020202020204" pitchFamily="34" charset="0"/>
              </a:defRPr>
            </a:lvl3pPr>
            <a:lvl4pPr>
              <a:lnSpc>
                <a:spcPct val="100000"/>
              </a:lnSpc>
              <a:spcAft>
                <a:spcPts val="300"/>
              </a:spcAft>
              <a:defRPr sz="1800">
                <a:latin typeface="Arial" panose="020B0604020202020204" pitchFamily="34" charset="0"/>
                <a:cs typeface="Arial" panose="020B0604020202020204" pitchFamily="34" charset="0"/>
              </a:defRPr>
            </a:lvl4pPr>
            <a:lvl5pPr>
              <a:lnSpc>
                <a:spcPct val="100000"/>
              </a:lnSpc>
              <a:spcAft>
                <a:spcPts val="300"/>
              </a:spcAft>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838200" y="708143"/>
            <a:ext cx="10515600" cy="1117482"/>
          </a:xfrm>
        </p:spPr>
        <p:txBody>
          <a:bodyPr anchor="t">
            <a:normAutofit/>
          </a:bodyPr>
          <a:lstStyle>
            <a:lvl1pPr>
              <a:defRPr sz="3600">
                <a:solidFill>
                  <a:srgbClr val="782060"/>
                </a:solidFill>
                <a:latin typeface="Arial Black" panose="020B0A04020102020204" pitchFamily="34" charset="0"/>
              </a:defRPr>
            </a:lvl1pPr>
          </a:lstStyle>
          <a:p>
            <a:r>
              <a:rPr lang="en-US"/>
              <a:t>Click to edit Master title style</a:t>
            </a:r>
          </a:p>
        </p:txBody>
      </p:sp>
      <p:pic>
        <p:nvPicPr>
          <p:cNvPr id="10" name="Picture 9" descr="A close up of a sign&#10;&#10;Description automatically generated">
            <a:extLst>
              <a:ext uri="{FF2B5EF4-FFF2-40B4-BE49-F238E27FC236}">
                <a16:creationId xmlns:a16="http://schemas.microsoft.com/office/drawing/2014/main" id="{AD2D6460-BB20-4380-B603-59CF566DDBE4}"/>
              </a:ext>
            </a:extLst>
          </p:cNvPr>
          <p:cNvPicPr>
            <a:picLocks noChangeAspect="1"/>
          </p:cNvPicPr>
          <p:nvPr userDrawn="1"/>
        </p:nvPicPr>
        <p:blipFill>
          <a:blip r:embed="rId2"/>
          <a:stretch>
            <a:fillRect/>
          </a:stretch>
        </p:blipFill>
        <p:spPr>
          <a:xfrm>
            <a:off x="9744808" y="6141529"/>
            <a:ext cx="1608992" cy="578869"/>
          </a:xfrm>
          <a:prstGeom prst="rect">
            <a:avLst/>
          </a:prstGeom>
        </p:spPr>
      </p:pic>
      <p:pic>
        <p:nvPicPr>
          <p:cNvPr id="12" name="Picture 11" descr="A dark room&#10;&#10;Description automatically generated">
            <a:extLst>
              <a:ext uri="{FF2B5EF4-FFF2-40B4-BE49-F238E27FC236}">
                <a16:creationId xmlns:a16="http://schemas.microsoft.com/office/drawing/2014/main" id="{874B1632-2505-45DE-9372-FDA6D2726D07}"/>
              </a:ext>
            </a:extLst>
          </p:cNvPr>
          <p:cNvPicPr>
            <a:picLocks noChangeAspect="1"/>
          </p:cNvPicPr>
          <p:nvPr userDrawn="1"/>
        </p:nvPicPr>
        <p:blipFill>
          <a:blip r:embed="rId3"/>
          <a:stretch>
            <a:fillRect/>
          </a:stretch>
        </p:blipFill>
        <p:spPr>
          <a:xfrm>
            <a:off x="838201" y="6251089"/>
            <a:ext cx="969292" cy="469309"/>
          </a:xfrm>
          <a:prstGeom prst="rect">
            <a:avLst/>
          </a:prstGeom>
        </p:spPr>
      </p:pic>
    </p:spTree>
    <p:extLst>
      <p:ext uri="{BB962C8B-B14F-4D97-AF65-F5344CB8AC3E}">
        <p14:creationId xmlns:p14="http://schemas.microsoft.com/office/powerpoint/2010/main" val="2934840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34B68BE-556E-49DE-BB9E-21BA748FF364}"/>
              </a:ext>
            </a:extLst>
          </p:cNvPr>
          <p:cNvCxnSpPr/>
          <p:nvPr userDrawn="1"/>
        </p:nvCxnSpPr>
        <p:spPr>
          <a:xfrm>
            <a:off x="1035051" y="527050"/>
            <a:ext cx="10121900" cy="1588"/>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lnSpc>
                <a:spcPct val="100000"/>
              </a:lnSpc>
              <a:spcAft>
                <a:spcPts val="225"/>
              </a:spcAft>
              <a:defRPr sz="1800">
                <a:latin typeface="Arial" panose="020B0604020202020204" pitchFamily="34" charset="0"/>
                <a:cs typeface="Arial" panose="020B0604020202020204" pitchFamily="34" charset="0"/>
              </a:defRPr>
            </a:lvl1pPr>
            <a:lvl2pPr>
              <a:lnSpc>
                <a:spcPct val="100000"/>
              </a:lnSpc>
              <a:spcAft>
                <a:spcPts val="225"/>
              </a:spcAft>
              <a:defRPr sz="1800">
                <a:latin typeface="Arial" panose="020B0604020202020204" pitchFamily="34" charset="0"/>
                <a:cs typeface="Arial" panose="020B0604020202020204" pitchFamily="34" charset="0"/>
              </a:defRPr>
            </a:lvl2pPr>
            <a:lvl3pPr>
              <a:lnSpc>
                <a:spcPct val="100000"/>
              </a:lnSpc>
              <a:spcAft>
                <a:spcPts val="225"/>
              </a:spcAft>
              <a:defRPr sz="1500">
                <a:latin typeface="Arial" panose="020B0604020202020204" pitchFamily="34" charset="0"/>
                <a:cs typeface="Arial" panose="020B0604020202020204" pitchFamily="34" charset="0"/>
              </a:defRPr>
            </a:lvl3pPr>
            <a:lvl4pPr>
              <a:lnSpc>
                <a:spcPct val="100000"/>
              </a:lnSpc>
              <a:spcAft>
                <a:spcPts val="225"/>
              </a:spcAft>
              <a:defRPr sz="1400">
                <a:latin typeface="Arial" panose="020B0604020202020204" pitchFamily="34" charset="0"/>
                <a:cs typeface="Arial" panose="020B0604020202020204" pitchFamily="34" charset="0"/>
              </a:defRPr>
            </a:lvl4pPr>
            <a:lvl5pPr>
              <a:lnSpc>
                <a:spcPct val="100000"/>
              </a:lnSpc>
              <a:spcAft>
                <a:spcPts val="225"/>
              </a:spcAft>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838200" y="708143"/>
            <a:ext cx="10515600" cy="1117482"/>
          </a:xfrm>
        </p:spPr>
        <p:txBody>
          <a:bodyPr anchor="t">
            <a:normAutofit/>
          </a:bodyPr>
          <a:lstStyle>
            <a:lvl1pPr>
              <a:defRPr sz="2700">
                <a:solidFill>
                  <a:srgbClr val="782060"/>
                </a:solidFill>
                <a:latin typeface="Arial Black" panose="020B0A04020102020204" pitchFamily="34" charset="0"/>
              </a:defRPr>
            </a:lvl1pPr>
          </a:lstStyle>
          <a:p>
            <a:r>
              <a:rPr lang="en-US"/>
              <a:t>Click to edit Master title style</a:t>
            </a:r>
          </a:p>
        </p:txBody>
      </p:sp>
      <p:pic>
        <p:nvPicPr>
          <p:cNvPr id="10" name="Picture 9" descr="A close up of a sign&#10;&#10;Description automatically generated">
            <a:extLst>
              <a:ext uri="{FF2B5EF4-FFF2-40B4-BE49-F238E27FC236}">
                <a16:creationId xmlns:a16="http://schemas.microsoft.com/office/drawing/2014/main" id="{AD2D6460-BB20-4380-B603-59CF566DDBE4}"/>
              </a:ext>
            </a:extLst>
          </p:cNvPr>
          <p:cNvPicPr>
            <a:picLocks noChangeAspect="1"/>
          </p:cNvPicPr>
          <p:nvPr userDrawn="1"/>
        </p:nvPicPr>
        <p:blipFill>
          <a:blip r:embed="rId2"/>
          <a:stretch>
            <a:fillRect/>
          </a:stretch>
        </p:blipFill>
        <p:spPr>
          <a:xfrm>
            <a:off x="9744808" y="6141531"/>
            <a:ext cx="1608992" cy="578869"/>
          </a:xfrm>
          <a:prstGeom prst="rect">
            <a:avLst/>
          </a:prstGeom>
        </p:spPr>
      </p:pic>
      <p:pic>
        <p:nvPicPr>
          <p:cNvPr id="12" name="Picture 11" descr="A dark room&#10;&#10;Description automatically generated">
            <a:extLst>
              <a:ext uri="{FF2B5EF4-FFF2-40B4-BE49-F238E27FC236}">
                <a16:creationId xmlns:a16="http://schemas.microsoft.com/office/drawing/2014/main" id="{874B1632-2505-45DE-9372-FDA6D2726D07}"/>
              </a:ext>
            </a:extLst>
          </p:cNvPr>
          <p:cNvPicPr>
            <a:picLocks noChangeAspect="1"/>
          </p:cNvPicPr>
          <p:nvPr userDrawn="1"/>
        </p:nvPicPr>
        <p:blipFill>
          <a:blip r:embed="rId3"/>
          <a:stretch>
            <a:fillRect/>
          </a:stretch>
        </p:blipFill>
        <p:spPr>
          <a:xfrm>
            <a:off x="838202" y="6251091"/>
            <a:ext cx="969292" cy="469309"/>
          </a:xfrm>
          <a:prstGeom prst="rect">
            <a:avLst/>
          </a:prstGeom>
        </p:spPr>
      </p:pic>
    </p:spTree>
    <p:extLst>
      <p:ext uri="{BB962C8B-B14F-4D97-AF65-F5344CB8AC3E}">
        <p14:creationId xmlns:p14="http://schemas.microsoft.com/office/powerpoint/2010/main" val="2934840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05E7FD1-4B66-4D3D-9BAD-D23C3D75F61D}"/>
              </a:ext>
            </a:extLst>
          </p:cNvPr>
          <p:cNvCxnSpPr/>
          <p:nvPr userDrawn="1"/>
        </p:nvCxnSpPr>
        <p:spPr>
          <a:xfrm>
            <a:off x="1035051" y="527050"/>
            <a:ext cx="10121900" cy="1588"/>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lnSpc>
                <a:spcPct val="100000"/>
              </a:lnSpc>
              <a:spcAft>
                <a:spcPts val="225"/>
              </a:spcAft>
              <a:defRPr sz="1800"/>
            </a:lvl1pPr>
            <a:lvl2pPr>
              <a:lnSpc>
                <a:spcPct val="100000"/>
              </a:lnSpc>
              <a:spcAft>
                <a:spcPts val="225"/>
              </a:spcAft>
              <a:defRPr sz="1800"/>
            </a:lvl2pPr>
            <a:lvl3pPr>
              <a:lnSpc>
                <a:spcPct val="100000"/>
              </a:lnSpc>
              <a:spcAft>
                <a:spcPts val="225"/>
              </a:spcAft>
              <a:defRPr sz="1500"/>
            </a:lvl3pPr>
            <a:lvl4pPr>
              <a:lnSpc>
                <a:spcPct val="100000"/>
              </a:lnSpc>
              <a:spcAft>
                <a:spcPts val="225"/>
              </a:spcAft>
              <a:defRPr sz="1400"/>
            </a:lvl4pPr>
            <a:lvl5pPr>
              <a:lnSpc>
                <a:spcPct val="100000"/>
              </a:lnSpc>
              <a:spcAft>
                <a:spcPts val="225"/>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838200" y="708143"/>
            <a:ext cx="10515600" cy="1117482"/>
          </a:xfrm>
        </p:spPr>
        <p:txBody>
          <a:bodyPr anchor="t">
            <a:normAutofit/>
          </a:bodyPr>
          <a:lstStyle>
            <a:lvl1pPr>
              <a:defRPr sz="2700">
                <a:solidFill>
                  <a:schemeClr val="accent2"/>
                </a:solidFill>
              </a:defRPr>
            </a:lvl1pPr>
          </a:lstStyle>
          <a:p>
            <a:r>
              <a:rPr lang="en-US"/>
              <a:t>Click to edit Master title style</a:t>
            </a:r>
          </a:p>
        </p:txBody>
      </p:sp>
      <p:sp>
        <p:nvSpPr>
          <p:cNvPr id="6" name="Date Placeholder 3">
            <a:extLst>
              <a:ext uri="{FF2B5EF4-FFF2-40B4-BE49-F238E27FC236}">
                <a16:creationId xmlns:a16="http://schemas.microsoft.com/office/drawing/2014/main" id="{6D2F74C2-1230-4E44-BA6B-E8812B5C6ECB}"/>
              </a:ext>
            </a:extLst>
          </p:cNvPr>
          <p:cNvSpPr>
            <a:spLocks noGrp="1"/>
          </p:cNvSpPr>
          <p:nvPr>
            <p:ph type="dt" sz="half" idx="10"/>
          </p:nvPr>
        </p:nvSpPr>
        <p:spPr/>
        <p:txBody>
          <a:bodyPr/>
          <a:lstStyle>
            <a:lvl1pPr>
              <a:defRPr/>
            </a:lvl1pPr>
          </a:lstStyle>
          <a:p>
            <a:pPr>
              <a:defRPr/>
            </a:pPr>
            <a:fld id="{5E0805C2-483A-4E80-BD43-A2D3857A7FF5}" type="datetimeFigureOut">
              <a:rPr lang="en-US"/>
              <a:pPr>
                <a:defRPr/>
              </a:pPr>
              <a:t>5/14/2021</a:t>
            </a:fld>
            <a:endParaRPr lang="en-US"/>
          </a:p>
        </p:txBody>
      </p:sp>
      <p:sp>
        <p:nvSpPr>
          <p:cNvPr id="7" name="Footer Placeholder 4">
            <a:extLst>
              <a:ext uri="{FF2B5EF4-FFF2-40B4-BE49-F238E27FC236}">
                <a16:creationId xmlns:a16="http://schemas.microsoft.com/office/drawing/2014/main" id="{A235B0CD-1C48-47AF-9012-DEDEAF8A2D8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B360FE5C-C67C-4363-91AF-42395730227B}"/>
              </a:ext>
            </a:extLst>
          </p:cNvPr>
          <p:cNvSpPr>
            <a:spLocks noGrp="1"/>
          </p:cNvSpPr>
          <p:nvPr>
            <p:ph type="sldNum" sz="quarter" idx="12"/>
          </p:nvPr>
        </p:nvSpPr>
        <p:spPr/>
        <p:txBody>
          <a:bodyPr/>
          <a:lstStyle>
            <a:lvl1pPr>
              <a:defRPr/>
            </a:lvl1pPr>
          </a:lstStyle>
          <a:p>
            <a:fld id="{B804B2C6-2360-4528-A7AD-EEA5F0C919AC}" type="slidenum">
              <a:rPr lang="en-US" altLang="en-US"/>
              <a:pPr/>
              <a:t>‹#›</a:t>
            </a:fld>
            <a:endParaRPr lang="en-US" altLang="en-US"/>
          </a:p>
        </p:txBody>
      </p:sp>
      <p:pic>
        <p:nvPicPr>
          <p:cNvPr id="10" name="Picture 9" descr="A picture containing clock&#10;&#10;Description automatically generated">
            <a:extLst>
              <a:ext uri="{FF2B5EF4-FFF2-40B4-BE49-F238E27FC236}">
                <a16:creationId xmlns:a16="http://schemas.microsoft.com/office/drawing/2014/main" id="{F1236E56-D739-4711-B35D-66D176514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334" y="6176965"/>
            <a:ext cx="739879" cy="498679"/>
          </a:xfrm>
          <a:prstGeom prst="rect">
            <a:avLst/>
          </a:prstGeom>
        </p:spPr>
      </p:pic>
    </p:spTree>
    <p:extLst>
      <p:ext uri="{BB962C8B-B14F-4D97-AF65-F5344CB8AC3E}">
        <p14:creationId xmlns:p14="http://schemas.microsoft.com/office/powerpoint/2010/main" val="2485134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D1961-E1DD-4C32-8FC8-2D5FAC7D3D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74D2EF-5F51-4572-B543-F342A4F46D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6BBCA3-E34C-42B1-8843-9C0BF53F0B3D}"/>
              </a:ext>
            </a:extLst>
          </p:cNvPr>
          <p:cNvSpPr>
            <a:spLocks noGrp="1"/>
          </p:cNvSpPr>
          <p:nvPr>
            <p:ph type="dt" sz="half" idx="10"/>
          </p:nvPr>
        </p:nvSpPr>
        <p:spPr/>
        <p:txBody>
          <a:bodyPr/>
          <a:lstStyle/>
          <a:p>
            <a:fld id="{3D5C8D76-A52C-44C6-8DDD-D078B3116F6F}" type="datetimeFigureOut">
              <a:rPr lang="en-US" smtClean="0"/>
              <a:t>5/14/2021</a:t>
            </a:fld>
            <a:endParaRPr lang="en-US"/>
          </a:p>
        </p:txBody>
      </p:sp>
      <p:sp>
        <p:nvSpPr>
          <p:cNvPr id="5" name="Footer Placeholder 4">
            <a:extLst>
              <a:ext uri="{FF2B5EF4-FFF2-40B4-BE49-F238E27FC236}">
                <a16:creationId xmlns:a16="http://schemas.microsoft.com/office/drawing/2014/main" id="{4B191376-250D-488E-9B07-9F9769A733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C1B2A9-02DD-4E68-B30E-FD0B0327C3EB}"/>
              </a:ext>
            </a:extLst>
          </p:cNvPr>
          <p:cNvSpPr>
            <a:spLocks noGrp="1"/>
          </p:cNvSpPr>
          <p:nvPr>
            <p:ph type="sldNum" sz="quarter" idx="12"/>
          </p:nvPr>
        </p:nvSpPr>
        <p:spPr/>
        <p:txBody>
          <a:bodyPr/>
          <a:lstStyle/>
          <a:p>
            <a:fld id="{28735480-C828-4836-A1AA-06F91701935A}" type="slidenum">
              <a:rPr lang="en-US" smtClean="0"/>
              <a:t>‹#›</a:t>
            </a:fld>
            <a:endParaRPr lang="en-US"/>
          </a:p>
        </p:txBody>
      </p:sp>
    </p:spTree>
    <p:extLst>
      <p:ext uri="{BB962C8B-B14F-4D97-AF65-F5344CB8AC3E}">
        <p14:creationId xmlns:p14="http://schemas.microsoft.com/office/powerpoint/2010/main" val="72604791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1D18CBE-CA3C-4CB9-8486-0DB334BA0F94}"/>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F07EEBE-CDD8-4998-8C39-AF1C2216163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171D931-E662-5B46-A6DB-C7D3EBAEDB4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FDC78CAB-F7A2-4E56-AF7A-502E125A5126}" type="datetimeFigureOut">
              <a:rPr lang="en-US"/>
              <a:pPr>
                <a:defRPr/>
              </a:pPr>
              <a:t>5/14/2021</a:t>
            </a:fld>
            <a:endParaRPr lang="en-US"/>
          </a:p>
        </p:txBody>
      </p:sp>
      <p:sp>
        <p:nvSpPr>
          <p:cNvPr id="5" name="Footer Placeholder 4">
            <a:extLst>
              <a:ext uri="{FF2B5EF4-FFF2-40B4-BE49-F238E27FC236}">
                <a16:creationId xmlns:a16="http://schemas.microsoft.com/office/drawing/2014/main" id="{B8857511-C74B-734A-9C72-04F4AE45CA04}"/>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DD228FC-B187-7B49-BFF2-B5BCA5EFF372}"/>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F8F8F"/>
                </a:solidFill>
              </a:defRPr>
            </a:lvl1pPr>
          </a:lstStyle>
          <a:p>
            <a:fld id="{8112086F-8C9F-440F-B38B-69664CD2CF9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31"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2pPr>
      <a:lvl3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3pPr>
      <a:lvl4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4pPr>
      <a:lvl5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5pPr>
      <a:lvl6pPr marL="457200" algn="l" defTabSz="685800" rtl="0" fontAlgn="base">
        <a:lnSpc>
          <a:spcPct val="90000"/>
        </a:lnSpc>
        <a:spcBef>
          <a:spcPct val="0"/>
        </a:spcBef>
        <a:spcAft>
          <a:spcPct val="0"/>
        </a:spcAft>
        <a:defRPr sz="3300">
          <a:solidFill>
            <a:schemeClr val="tx1"/>
          </a:solidFill>
          <a:latin typeface="Georgia" panose="02040502050405020303" pitchFamily="18" charset="0"/>
        </a:defRPr>
      </a:lvl6pPr>
      <a:lvl7pPr marL="914400" algn="l" defTabSz="685800" rtl="0" fontAlgn="base">
        <a:lnSpc>
          <a:spcPct val="90000"/>
        </a:lnSpc>
        <a:spcBef>
          <a:spcPct val="0"/>
        </a:spcBef>
        <a:spcAft>
          <a:spcPct val="0"/>
        </a:spcAft>
        <a:defRPr sz="3300">
          <a:solidFill>
            <a:schemeClr val="tx1"/>
          </a:solidFill>
          <a:latin typeface="Georgia" panose="02040502050405020303" pitchFamily="18" charset="0"/>
        </a:defRPr>
      </a:lvl7pPr>
      <a:lvl8pPr marL="1371600" algn="l" defTabSz="685800" rtl="0" fontAlgn="base">
        <a:lnSpc>
          <a:spcPct val="90000"/>
        </a:lnSpc>
        <a:spcBef>
          <a:spcPct val="0"/>
        </a:spcBef>
        <a:spcAft>
          <a:spcPct val="0"/>
        </a:spcAft>
        <a:defRPr sz="3300">
          <a:solidFill>
            <a:schemeClr val="tx1"/>
          </a:solidFill>
          <a:latin typeface="Georgia" panose="02040502050405020303" pitchFamily="18" charset="0"/>
        </a:defRPr>
      </a:lvl8pPr>
      <a:lvl9pPr marL="1828800" algn="l" defTabSz="685800" rtl="0" fontAlgn="base">
        <a:lnSpc>
          <a:spcPct val="90000"/>
        </a:lnSpc>
        <a:spcBef>
          <a:spcPct val="0"/>
        </a:spcBef>
        <a:spcAft>
          <a:spcPct val="0"/>
        </a:spcAft>
        <a:defRPr sz="3300">
          <a:solidFill>
            <a:schemeClr val="tx1"/>
          </a:solidFill>
          <a:latin typeface="Georgia" panose="02040502050405020303"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1D18CBE-CA3C-4CB9-8486-0DB334BA0F94}"/>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F07EEBE-CDD8-4998-8C39-AF1C2216163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32" r:id="rId1"/>
    <p:sldLayoutId id="2147483847" r:id="rId2"/>
  </p:sldLayoutIdLst>
  <p:txStyles>
    <p:titleStyle>
      <a:lvl1pPr algn="l" defTabSz="685800" rtl="0" eaLnBrk="0" fontAlgn="base" hangingPunct="0">
        <a:lnSpc>
          <a:spcPct val="90000"/>
        </a:lnSpc>
        <a:spcBef>
          <a:spcPct val="0"/>
        </a:spcBef>
        <a:spcAft>
          <a:spcPct val="0"/>
        </a:spcAft>
        <a:defRPr sz="3300" kern="1200">
          <a:solidFill>
            <a:srgbClr val="782060"/>
          </a:solidFill>
          <a:latin typeface="Arial Black" panose="020B0A040201020202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2pPr>
      <a:lvl3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3pPr>
      <a:lvl4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4pPr>
      <a:lvl5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5pPr>
      <a:lvl6pPr marL="457200" algn="l" defTabSz="685800" rtl="0" fontAlgn="base">
        <a:lnSpc>
          <a:spcPct val="90000"/>
        </a:lnSpc>
        <a:spcBef>
          <a:spcPct val="0"/>
        </a:spcBef>
        <a:spcAft>
          <a:spcPct val="0"/>
        </a:spcAft>
        <a:defRPr sz="3300">
          <a:solidFill>
            <a:schemeClr val="tx1"/>
          </a:solidFill>
          <a:latin typeface="Georgia" panose="02040502050405020303" pitchFamily="18" charset="0"/>
        </a:defRPr>
      </a:lvl6pPr>
      <a:lvl7pPr marL="914400" algn="l" defTabSz="685800" rtl="0" fontAlgn="base">
        <a:lnSpc>
          <a:spcPct val="90000"/>
        </a:lnSpc>
        <a:spcBef>
          <a:spcPct val="0"/>
        </a:spcBef>
        <a:spcAft>
          <a:spcPct val="0"/>
        </a:spcAft>
        <a:defRPr sz="3300">
          <a:solidFill>
            <a:schemeClr val="tx1"/>
          </a:solidFill>
          <a:latin typeface="Georgia" panose="02040502050405020303" pitchFamily="18" charset="0"/>
        </a:defRPr>
      </a:lvl7pPr>
      <a:lvl8pPr marL="1371600" algn="l" defTabSz="685800" rtl="0" fontAlgn="base">
        <a:lnSpc>
          <a:spcPct val="90000"/>
        </a:lnSpc>
        <a:spcBef>
          <a:spcPct val="0"/>
        </a:spcBef>
        <a:spcAft>
          <a:spcPct val="0"/>
        </a:spcAft>
        <a:defRPr sz="3300">
          <a:solidFill>
            <a:schemeClr val="tx1"/>
          </a:solidFill>
          <a:latin typeface="Georgia" panose="02040502050405020303" pitchFamily="18" charset="0"/>
        </a:defRPr>
      </a:lvl8pPr>
      <a:lvl9pPr marL="1828800" algn="l" defTabSz="685800" rtl="0" fontAlgn="base">
        <a:lnSpc>
          <a:spcPct val="90000"/>
        </a:lnSpc>
        <a:spcBef>
          <a:spcPct val="0"/>
        </a:spcBef>
        <a:spcAft>
          <a:spcPct val="0"/>
        </a:spcAft>
        <a:defRPr sz="3300">
          <a:solidFill>
            <a:schemeClr val="tx1"/>
          </a:solidFill>
          <a:latin typeface="Georgia" panose="02040502050405020303"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9371068-5625-4421-8544-AABB0F413ABA}"/>
              </a:ext>
            </a:extLst>
          </p:cNvPr>
          <p:cNvSpPr>
            <a:spLocks noGrp="1" noChangeArrowheads="1"/>
          </p:cNvSpPr>
          <p:nvPr>
            <p:ph type="title"/>
          </p:nvPr>
        </p:nvSpPr>
        <p:spPr bwMode="auto">
          <a:xfrm>
            <a:off x="838200" y="365128"/>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19EDDCA6-4C43-4054-8424-2EA3FD7912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30E43-EDA2-4867-A78C-847F40641153}"/>
              </a:ext>
            </a:extLst>
          </p:cNvPr>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700" smtClean="0">
                <a:solidFill>
                  <a:schemeClr val="tx1">
                    <a:tint val="75000"/>
                  </a:schemeClr>
                </a:solidFill>
                <a:latin typeface="+mn-lt"/>
              </a:defRPr>
            </a:lvl1pPr>
          </a:lstStyle>
          <a:p>
            <a:pPr>
              <a:defRPr/>
            </a:pPr>
            <a:fld id="{BBE75077-7A2B-4AB8-960C-4D0A7BC51964}" type="datetimeFigureOut">
              <a:rPr lang="en-US"/>
              <a:pPr>
                <a:defRPr/>
              </a:pPr>
              <a:t>5/14/2021</a:t>
            </a:fld>
            <a:endParaRPr lang="en-US"/>
          </a:p>
        </p:txBody>
      </p:sp>
      <p:sp>
        <p:nvSpPr>
          <p:cNvPr id="5" name="Footer Placeholder 4">
            <a:extLst>
              <a:ext uri="{FF2B5EF4-FFF2-40B4-BE49-F238E27FC236}">
                <a16:creationId xmlns:a16="http://schemas.microsoft.com/office/drawing/2014/main" id="{F2CAE059-DBC3-463C-95FD-B3F36219F26C}"/>
              </a:ext>
            </a:extLst>
          </p:cNvPr>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7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F03CF50-C01D-4B80-AC6E-396FCC18B5B4}"/>
              </a:ext>
            </a:extLst>
          </p:cNvPr>
          <p:cNvSpPr>
            <a:spLocks noGrp="1"/>
          </p:cNvSpPr>
          <p:nvPr>
            <p:ph type="sldNum" sz="quarter" idx="4"/>
          </p:nvPr>
        </p:nvSpPr>
        <p:spPr>
          <a:xfrm>
            <a:off x="8610600" y="6356353"/>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a:solidFill>
                  <a:srgbClr val="8F8F8F"/>
                </a:solidFill>
              </a:defRPr>
            </a:lvl1pPr>
          </a:lstStyle>
          <a:p>
            <a:fld id="{665696BE-E7D3-4E76-9BD2-74AAF85DC2C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4" r:id="rId1"/>
  </p:sldLayoutIdLst>
  <p:txStyles>
    <p:titleStyle>
      <a:lvl1pPr algn="l" defTabSz="514350" rtl="0" fontAlgn="base">
        <a:lnSpc>
          <a:spcPct val="90000"/>
        </a:lnSpc>
        <a:spcBef>
          <a:spcPct val="0"/>
        </a:spcBef>
        <a:spcAft>
          <a:spcPct val="0"/>
        </a:spcAft>
        <a:defRPr sz="2500" kern="1200">
          <a:solidFill>
            <a:schemeClr val="tx1"/>
          </a:solidFill>
          <a:latin typeface="+mj-lt"/>
          <a:ea typeface="+mj-ea"/>
          <a:cs typeface="+mj-cs"/>
        </a:defRPr>
      </a:lvl1pPr>
      <a:lvl2pPr algn="l" defTabSz="514350" rtl="0" fontAlgn="base">
        <a:lnSpc>
          <a:spcPct val="90000"/>
        </a:lnSpc>
        <a:spcBef>
          <a:spcPct val="0"/>
        </a:spcBef>
        <a:spcAft>
          <a:spcPct val="0"/>
        </a:spcAft>
        <a:defRPr sz="2500">
          <a:solidFill>
            <a:schemeClr val="tx1"/>
          </a:solidFill>
          <a:latin typeface="Georgia" panose="02040502050405020303" pitchFamily="18" charset="0"/>
        </a:defRPr>
      </a:lvl2pPr>
      <a:lvl3pPr algn="l" defTabSz="514350" rtl="0" fontAlgn="base">
        <a:lnSpc>
          <a:spcPct val="90000"/>
        </a:lnSpc>
        <a:spcBef>
          <a:spcPct val="0"/>
        </a:spcBef>
        <a:spcAft>
          <a:spcPct val="0"/>
        </a:spcAft>
        <a:defRPr sz="2500">
          <a:solidFill>
            <a:schemeClr val="tx1"/>
          </a:solidFill>
          <a:latin typeface="Georgia" panose="02040502050405020303" pitchFamily="18" charset="0"/>
        </a:defRPr>
      </a:lvl3pPr>
      <a:lvl4pPr algn="l" defTabSz="514350" rtl="0" fontAlgn="base">
        <a:lnSpc>
          <a:spcPct val="90000"/>
        </a:lnSpc>
        <a:spcBef>
          <a:spcPct val="0"/>
        </a:spcBef>
        <a:spcAft>
          <a:spcPct val="0"/>
        </a:spcAft>
        <a:defRPr sz="2500">
          <a:solidFill>
            <a:schemeClr val="tx1"/>
          </a:solidFill>
          <a:latin typeface="Georgia" panose="02040502050405020303" pitchFamily="18" charset="0"/>
        </a:defRPr>
      </a:lvl4pPr>
      <a:lvl5pPr algn="l" defTabSz="514350" rtl="0" fontAlgn="base">
        <a:lnSpc>
          <a:spcPct val="90000"/>
        </a:lnSpc>
        <a:spcBef>
          <a:spcPct val="0"/>
        </a:spcBef>
        <a:spcAft>
          <a:spcPct val="0"/>
        </a:spcAft>
        <a:defRPr sz="2500">
          <a:solidFill>
            <a:schemeClr val="tx1"/>
          </a:solidFill>
          <a:latin typeface="Georgia" panose="02040502050405020303" pitchFamily="18" charset="0"/>
        </a:defRPr>
      </a:lvl5pPr>
      <a:lvl6pPr marL="342900" algn="l" defTabSz="514350" rtl="0" fontAlgn="base">
        <a:lnSpc>
          <a:spcPct val="90000"/>
        </a:lnSpc>
        <a:spcBef>
          <a:spcPct val="0"/>
        </a:spcBef>
        <a:spcAft>
          <a:spcPct val="0"/>
        </a:spcAft>
        <a:defRPr sz="2500">
          <a:solidFill>
            <a:schemeClr val="tx1"/>
          </a:solidFill>
          <a:latin typeface="Georgia" panose="02040502050405020303" pitchFamily="18" charset="0"/>
        </a:defRPr>
      </a:lvl6pPr>
      <a:lvl7pPr marL="685800" algn="l" defTabSz="514350" rtl="0" fontAlgn="base">
        <a:lnSpc>
          <a:spcPct val="90000"/>
        </a:lnSpc>
        <a:spcBef>
          <a:spcPct val="0"/>
        </a:spcBef>
        <a:spcAft>
          <a:spcPct val="0"/>
        </a:spcAft>
        <a:defRPr sz="2500">
          <a:solidFill>
            <a:schemeClr val="tx1"/>
          </a:solidFill>
          <a:latin typeface="Georgia" panose="02040502050405020303" pitchFamily="18" charset="0"/>
        </a:defRPr>
      </a:lvl7pPr>
      <a:lvl8pPr marL="1028700" algn="l" defTabSz="514350" rtl="0" fontAlgn="base">
        <a:lnSpc>
          <a:spcPct val="90000"/>
        </a:lnSpc>
        <a:spcBef>
          <a:spcPct val="0"/>
        </a:spcBef>
        <a:spcAft>
          <a:spcPct val="0"/>
        </a:spcAft>
        <a:defRPr sz="2500">
          <a:solidFill>
            <a:schemeClr val="tx1"/>
          </a:solidFill>
          <a:latin typeface="Georgia" panose="02040502050405020303" pitchFamily="18" charset="0"/>
        </a:defRPr>
      </a:lvl8pPr>
      <a:lvl9pPr marL="1371600" algn="l" defTabSz="514350" rtl="0" fontAlgn="base">
        <a:lnSpc>
          <a:spcPct val="90000"/>
        </a:lnSpc>
        <a:spcBef>
          <a:spcPct val="0"/>
        </a:spcBef>
        <a:spcAft>
          <a:spcPct val="0"/>
        </a:spcAft>
        <a:defRPr sz="2500">
          <a:solidFill>
            <a:schemeClr val="tx1"/>
          </a:solidFill>
          <a:latin typeface="Georgia" panose="02040502050405020303" pitchFamily="18" charset="0"/>
        </a:defRPr>
      </a:lvl9pPr>
    </p:titleStyle>
    <p:bodyStyle>
      <a:lvl1pPr marL="128588" indent="-128588" algn="l" defTabSz="514350" rtl="0" fontAlgn="base">
        <a:lnSpc>
          <a:spcPct val="90000"/>
        </a:lnSpc>
        <a:spcBef>
          <a:spcPts val="563"/>
        </a:spcBef>
        <a:spcAft>
          <a:spcPct val="0"/>
        </a:spcAft>
        <a:buFont typeface="Arial" panose="020B0604020202020204" pitchFamily="34" charset="0"/>
        <a:buChar char="•"/>
        <a:defRPr sz="1600" kern="1200">
          <a:solidFill>
            <a:schemeClr val="tx1"/>
          </a:solidFill>
          <a:latin typeface="+mn-lt"/>
          <a:ea typeface="+mn-ea"/>
          <a:cs typeface="+mn-cs"/>
        </a:defRPr>
      </a:lvl1pPr>
      <a:lvl2pPr marL="385763" indent="-128588" algn="l" defTabSz="514350" rtl="0" fontAlgn="base">
        <a:lnSpc>
          <a:spcPct val="90000"/>
        </a:lnSpc>
        <a:spcBef>
          <a:spcPts val="281"/>
        </a:spcBef>
        <a:spcAft>
          <a:spcPct val="0"/>
        </a:spcAft>
        <a:buFont typeface="Arial" panose="020B0604020202020204" pitchFamily="34" charset="0"/>
        <a:buChar char="•"/>
        <a:defRPr kern="1200">
          <a:solidFill>
            <a:schemeClr val="tx1"/>
          </a:solidFill>
          <a:latin typeface="+mn-lt"/>
          <a:ea typeface="+mn-ea"/>
          <a:cs typeface="+mn-cs"/>
        </a:defRPr>
      </a:lvl2pPr>
      <a:lvl3pPr marL="642938" indent="-128588" algn="l" defTabSz="514350" rtl="0" fontAlgn="base">
        <a:lnSpc>
          <a:spcPct val="90000"/>
        </a:lnSpc>
        <a:spcBef>
          <a:spcPts val="281"/>
        </a:spcBef>
        <a:spcAft>
          <a:spcPct val="0"/>
        </a:spcAft>
        <a:buFont typeface="Arial" panose="020B0604020202020204" pitchFamily="34" charset="0"/>
        <a:buChar char="•"/>
        <a:defRPr sz="1100" kern="1200">
          <a:solidFill>
            <a:schemeClr val="tx1"/>
          </a:solidFill>
          <a:latin typeface="+mn-lt"/>
          <a:ea typeface="+mn-ea"/>
          <a:cs typeface="+mn-cs"/>
        </a:defRPr>
      </a:lvl3pPr>
      <a:lvl4pPr marL="900113" indent="-128588" algn="l" defTabSz="514350" rtl="0" fontAlgn="base">
        <a:lnSpc>
          <a:spcPct val="90000"/>
        </a:lnSpc>
        <a:spcBef>
          <a:spcPts val="281"/>
        </a:spcBef>
        <a:spcAft>
          <a:spcPct val="0"/>
        </a:spcAft>
        <a:buFont typeface="Arial" panose="020B0604020202020204" pitchFamily="34" charset="0"/>
        <a:buChar char="•"/>
        <a:defRPr sz="1000" kern="1200">
          <a:solidFill>
            <a:schemeClr val="tx1"/>
          </a:solidFill>
          <a:latin typeface="+mn-lt"/>
          <a:ea typeface="+mn-ea"/>
          <a:cs typeface="+mn-cs"/>
        </a:defRPr>
      </a:lvl4pPr>
      <a:lvl5pPr marL="1157288" indent="-128588" algn="l" defTabSz="514350" rtl="0" fontAlgn="base">
        <a:lnSpc>
          <a:spcPct val="90000"/>
        </a:lnSpc>
        <a:spcBef>
          <a:spcPts val="281"/>
        </a:spcBef>
        <a:spcAft>
          <a:spcPct val="0"/>
        </a:spcAft>
        <a:buFont typeface="Arial" panose="020B0604020202020204" pitchFamily="34" charset="0"/>
        <a:buChar char="•"/>
        <a:defRPr sz="1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a:buChar char="•"/>
        <a:defRPr sz="110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10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10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100" kern="1200">
          <a:solidFill>
            <a:schemeClr val="tx1"/>
          </a:solidFill>
          <a:latin typeface="+mn-lt"/>
          <a:ea typeface="+mn-ea"/>
          <a:cs typeface="+mn-cs"/>
        </a:defRPr>
      </a:lvl9pPr>
    </p:bodyStyle>
    <p:otherStyle>
      <a:defPPr>
        <a:defRPr lang="en-US"/>
      </a:defPPr>
      <a:lvl1pPr marL="0" algn="l" defTabSz="514350" rtl="0" eaLnBrk="1" latinLnBrk="0" hangingPunct="1">
        <a:defRPr sz="1100" kern="1200">
          <a:solidFill>
            <a:schemeClr val="tx1"/>
          </a:solidFill>
          <a:latin typeface="+mn-lt"/>
          <a:ea typeface="+mn-ea"/>
          <a:cs typeface="+mn-cs"/>
        </a:defRPr>
      </a:lvl1pPr>
      <a:lvl2pPr marL="257175" algn="l" defTabSz="514350" rtl="0" eaLnBrk="1" latinLnBrk="0" hangingPunct="1">
        <a:defRPr sz="1100" kern="1200">
          <a:solidFill>
            <a:schemeClr val="tx1"/>
          </a:solidFill>
          <a:latin typeface="+mn-lt"/>
          <a:ea typeface="+mn-ea"/>
          <a:cs typeface="+mn-cs"/>
        </a:defRPr>
      </a:lvl2pPr>
      <a:lvl3pPr marL="514350" algn="l" defTabSz="514350" rtl="0" eaLnBrk="1" latinLnBrk="0" hangingPunct="1">
        <a:defRPr sz="1100" kern="1200">
          <a:solidFill>
            <a:schemeClr val="tx1"/>
          </a:solidFill>
          <a:latin typeface="+mn-lt"/>
          <a:ea typeface="+mn-ea"/>
          <a:cs typeface="+mn-cs"/>
        </a:defRPr>
      </a:lvl3pPr>
      <a:lvl4pPr marL="771525" algn="l" defTabSz="514350" rtl="0" eaLnBrk="1" latinLnBrk="0" hangingPunct="1">
        <a:defRPr sz="1100" kern="1200">
          <a:solidFill>
            <a:schemeClr val="tx1"/>
          </a:solidFill>
          <a:latin typeface="+mn-lt"/>
          <a:ea typeface="+mn-ea"/>
          <a:cs typeface="+mn-cs"/>
        </a:defRPr>
      </a:lvl4pPr>
      <a:lvl5pPr marL="1028700" algn="l" defTabSz="514350" rtl="0" eaLnBrk="1" latinLnBrk="0" hangingPunct="1">
        <a:defRPr sz="1100" kern="1200">
          <a:solidFill>
            <a:schemeClr val="tx1"/>
          </a:solidFill>
          <a:latin typeface="+mn-lt"/>
          <a:ea typeface="+mn-ea"/>
          <a:cs typeface="+mn-cs"/>
        </a:defRPr>
      </a:lvl5pPr>
      <a:lvl6pPr marL="1285875" algn="l" defTabSz="514350" rtl="0" eaLnBrk="1" latinLnBrk="0" hangingPunct="1">
        <a:defRPr sz="1100" kern="1200">
          <a:solidFill>
            <a:schemeClr val="tx1"/>
          </a:solidFill>
          <a:latin typeface="+mn-lt"/>
          <a:ea typeface="+mn-ea"/>
          <a:cs typeface="+mn-cs"/>
        </a:defRPr>
      </a:lvl6pPr>
      <a:lvl7pPr marL="1543050" algn="l" defTabSz="514350" rtl="0" eaLnBrk="1" latinLnBrk="0" hangingPunct="1">
        <a:defRPr sz="1100" kern="1200">
          <a:solidFill>
            <a:schemeClr val="tx1"/>
          </a:solidFill>
          <a:latin typeface="+mn-lt"/>
          <a:ea typeface="+mn-ea"/>
          <a:cs typeface="+mn-cs"/>
        </a:defRPr>
      </a:lvl7pPr>
      <a:lvl8pPr marL="1800225" algn="l" defTabSz="514350" rtl="0" eaLnBrk="1" latinLnBrk="0" hangingPunct="1">
        <a:defRPr sz="1100" kern="1200">
          <a:solidFill>
            <a:schemeClr val="tx1"/>
          </a:solidFill>
          <a:latin typeface="+mn-lt"/>
          <a:ea typeface="+mn-ea"/>
          <a:cs typeface="+mn-cs"/>
        </a:defRPr>
      </a:lvl8pPr>
      <a:lvl9pPr marL="2057400" algn="l" defTabSz="514350" rtl="0" eaLnBrk="1" latinLnBrk="0" hangingPunct="1">
        <a:defRPr sz="1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88BB6-6774-48D6-822F-A8078F94B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99E01-DF9E-4F6A-B09C-C591967CDA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373E9-3D54-40E7-BD93-E7F391CA50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C8D76-A52C-44C6-8DDD-D078B3116F6F}" type="datetimeFigureOut">
              <a:rPr lang="en-US" smtClean="0"/>
              <a:t>5/14/2021</a:t>
            </a:fld>
            <a:endParaRPr lang="en-US"/>
          </a:p>
        </p:txBody>
      </p:sp>
      <p:sp>
        <p:nvSpPr>
          <p:cNvPr id="5" name="Footer Placeholder 4">
            <a:extLst>
              <a:ext uri="{FF2B5EF4-FFF2-40B4-BE49-F238E27FC236}">
                <a16:creationId xmlns:a16="http://schemas.microsoft.com/office/drawing/2014/main" id="{38D17C4E-6D04-4E1B-90CD-B78A5CF10F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C02779-B150-47D5-8281-DD49A616EA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35480-C828-4836-A1AA-06F91701935A}" type="slidenum">
              <a:rPr lang="en-US" smtClean="0"/>
              <a:t>‹#›</a:t>
            </a:fld>
            <a:endParaRPr lang="en-US"/>
          </a:p>
        </p:txBody>
      </p:sp>
    </p:spTree>
    <p:extLst>
      <p:ext uri="{BB962C8B-B14F-4D97-AF65-F5344CB8AC3E}">
        <p14:creationId xmlns:p14="http://schemas.microsoft.com/office/powerpoint/2010/main" val="3679487526"/>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picserver.org/highway-signs2/t/take-action.html" TargetMode="External"/><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thegrandmalogbook.blogspot.com/2019/02/the-league-of-women-voters-right-to-vote.html" TargetMode="External"/><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mailto:kpandey@lwv.or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9110-3EB9-4D59-BE53-E658E540098B}"/>
              </a:ext>
            </a:extLst>
          </p:cNvPr>
          <p:cNvSpPr>
            <a:spLocks noGrp="1"/>
          </p:cNvSpPr>
          <p:nvPr>
            <p:ph type="ctrTitle"/>
          </p:nvPr>
        </p:nvSpPr>
        <p:spPr>
          <a:xfrm>
            <a:off x="914400" y="2654647"/>
            <a:ext cx="10363200" cy="1548326"/>
          </a:xfrm>
        </p:spPr>
        <p:txBody>
          <a:bodyPr>
            <a:normAutofit fontScale="90000"/>
          </a:bodyPr>
          <a:lstStyle/>
          <a:p>
            <a:pPr algn="ctr"/>
            <a:r>
              <a:rPr lang="en-US" sz="6600"/>
              <a:t>How to participate in Federal Advocacy at LWV</a:t>
            </a:r>
            <a:endParaRPr lang="en-US"/>
          </a:p>
        </p:txBody>
      </p:sp>
      <p:sp>
        <p:nvSpPr>
          <p:cNvPr id="4" name="Text Placeholder 3">
            <a:extLst>
              <a:ext uri="{FF2B5EF4-FFF2-40B4-BE49-F238E27FC236}">
                <a16:creationId xmlns:a16="http://schemas.microsoft.com/office/drawing/2014/main" id="{3C99B24A-C917-4330-BED9-87BA7C2E8129}"/>
              </a:ext>
            </a:extLst>
          </p:cNvPr>
          <p:cNvSpPr>
            <a:spLocks noGrp="1"/>
          </p:cNvSpPr>
          <p:nvPr>
            <p:ph type="body" sz="quarter" idx="13"/>
          </p:nvPr>
        </p:nvSpPr>
        <p:spPr>
          <a:xfrm>
            <a:off x="943709" y="1596730"/>
            <a:ext cx="7580985" cy="427038"/>
          </a:xfrm>
        </p:spPr>
        <p:txBody>
          <a:bodyPr/>
          <a:lstStyle/>
          <a:p>
            <a:r>
              <a:rPr lang="en-US">
                <a:latin typeface="Arial Black"/>
              </a:rPr>
              <a:t>LWV Oregon state convention</a:t>
            </a:r>
            <a:endParaRPr lang="en-US"/>
          </a:p>
        </p:txBody>
      </p:sp>
      <p:sp>
        <p:nvSpPr>
          <p:cNvPr id="5" name="Text Placeholder 4">
            <a:extLst>
              <a:ext uri="{FF2B5EF4-FFF2-40B4-BE49-F238E27FC236}">
                <a16:creationId xmlns:a16="http://schemas.microsoft.com/office/drawing/2014/main" id="{03E8D96F-2DF1-43BA-AB79-973E273B0F42}"/>
              </a:ext>
            </a:extLst>
          </p:cNvPr>
          <p:cNvSpPr>
            <a:spLocks noGrp="1"/>
          </p:cNvSpPr>
          <p:nvPr>
            <p:ph type="body" sz="quarter" idx="14"/>
          </p:nvPr>
        </p:nvSpPr>
        <p:spPr/>
        <p:txBody>
          <a:bodyPr/>
          <a:lstStyle/>
          <a:p>
            <a:r>
              <a:rPr lang="en-US"/>
              <a:t>May 6, 2021</a:t>
            </a:r>
          </a:p>
        </p:txBody>
      </p:sp>
    </p:spTree>
    <p:extLst>
      <p:ext uri="{BB962C8B-B14F-4D97-AF65-F5344CB8AC3E}">
        <p14:creationId xmlns:p14="http://schemas.microsoft.com/office/powerpoint/2010/main" val="3773922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1A6F385-F0BB-4DAE-9519-3E984119EFB3}"/>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defTabSz="914400"/>
            <a:r>
              <a:rPr lang="en-US" sz="4400" kern="1200">
                <a:solidFill>
                  <a:srgbClr val="FFFFFF"/>
                </a:solidFill>
                <a:latin typeface="+mj-lt"/>
                <a:ea typeface="+mj-ea"/>
                <a:cs typeface="+mj-cs"/>
              </a:rPr>
              <a:t>Applying a DEI Lens to Our Work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15A69550-18EF-4C7D-A2B6-28F43C222EEC}"/>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128270" indent="-228600" defTabSz="914400">
              <a:lnSpc>
                <a:spcPct val="90000"/>
              </a:lnSpc>
            </a:pPr>
            <a:r>
              <a:rPr lang="en-US" sz="2400"/>
              <a:t>All work is examined in this lens to ensure equity and inclusivity in our work. </a:t>
            </a:r>
          </a:p>
          <a:p>
            <a:pPr marL="128270" indent="-228600" defTabSz="914400">
              <a:lnSpc>
                <a:spcPct val="90000"/>
              </a:lnSpc>
            </a:pPr>
            <a:r>
              <a:rPr lang="en-US" sz="2400"/>
              <a:t>Questions to consider: </a:t>
            </a:r>
          </a:p>
          <a:p>
            <a:pPr marL="385445" lvl="1" indent="-228600" defTabSz="914400">
              <a:lnSpc>
                <a:spcPct val="90000"/>
              </a:lnSpc>
            </a:pPr>
            <a:r>
              <a:rPr lang="en-US" sz="2400"/>
              <a:t>Who is involved? </a:t>
            </a:r>
          </a:p>
          <a:p>
            <a:pPr marL="385445" lvl="1" indent="-228600" defTabSz="914400">
              <a:lnSpc>
                <a:spcPct val="90000"/>
              </a:lnSpc>
            </a:pPr>
            <a:r>
              <a:rPr lang="en-US" sz="2400"/>
              <a:t>Who will be impacted? </a:t>
            </a:r>
          </a:p>
          <a:p>
            <a:pPr marL="385445" lvl="1" indent="-228600" defTabSz="914400">
              <a:lnSpc>
                <a:spcPct val="90000"/>
              </a:lnSpc>
            </a:pPr>
            <a:r>
              <a:rPr lang="en-US" sz="2400"/>
              <a:t>What are the intended and unintended outcomes? </a:t>
            </a:r>
          </a:p>
          <a:p>
            <a:pPr marL="385445" lvl="1" indent="-228600" defTabSz="914400">
              <a:lnSpc>
                <a:spcPct val="90000"/>
              </a:lnSpc>
            </a:pPr>
            <a:r>
              <a:rPr lang="en-US" sz="2400"/>
              <a:t>Does this align with our vision for an equitable and inclusive organization? </a:t>
            </a:r>
          </a:p>
          <a:p>
            <a:pPr marL="385445" lvl="1" indent="-228600" defTabSz="914400">
              <a:lnSpc>
                <a:spcPct val="90000"/>
              </a:lnSpc>
            </a:pPr>
            <a:r>
              <a:rPr lang="en-US" sz="2400"/>
              <a:t>What changes can be made to make this more equitable?</a:t>
            </a:r>
            <a:r>
              <a:rPr lang="en-US"/>
              <a:t> </a:t>
            </a:r>
          </a:p>
          <a:p>
            <a:pPr marL="385445" lvl="1" indent="-228600" defTabSz="914400">
              <a:lnSpc>
                <a:spcPct val="90000"/>
              </a:lnSpc>
            </a:pPr>
            <a:endParaRPr lang="en-US"/>
          </a:p>
        </p:txBody>
      </p:sp>
    </p:spTree>
    <p:extLst>
      <p:ext uri="{BB962C8B-B14F-4D97-AF65-F5344CB8AC3E}">
        <p14:creationId xmlns:p14="http://schemas.microsoft.com/office/powerpoint/2010/main" val="4045051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descr="Free stock photo of building, capitol hill, clouds">
            <a:extLst>
              <a:ext uri="{FF2B5EF4-FFF2-40B4-BE49-F238E27FC236}">
                <a16:creationId xmlns:a16="http://schemas.microsoft.com/office/drawing/2014/main" id="{724B97BE-7D71-48FC-8B03-B2C7B79C2931}"/>
              </a:ext>
            </a:extLst>
          </p:cNvPr>
          <p:cNvPicPr>
            <a:picLocks noChangeAspect="1"/>
          </p:cNvPicPr>
          <p:nvPr/>
        </p:nvPicPr>
        <p:blipFill rotWithShape="1">
          <a:blip r:embed="rId2">
            <a:alphaModFix amt="50000"/>
          </a:blip>
          <a:srcRect t="15094"/>
          <a:stretch/>
        </p:blipFill>
        <p:spPr>
          <a:xfrm>
            <a:off x="20" y="1"/>
            <a:ext cx="12191980" cy="6857999"/>
          </a:xfrm>
          <a:prstGeom prst="rect">
            <a:avLst/>
          </a:prstGeom>
        </p:spPr>
      </p:pic>
      <p:sp>
        <p:nvSpPr>
          <p:cNvPr id="3" name="Title 2">
            <a:extLst>
              <a:ext uri="{FF2B5EF4-FFF2-40B4-BE49-F238E27FC236}">
                <a16:creationId xmlns:a16="http://schemas.microsoft.com/office/drawing/2014/main" id="{3DFB28BD-20F3-4B40-BB74-6051BDDAF9B6}"/>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defTabSz="914400"/>
            <a:r>
              <a:rPr lang="en-US" sz="6000">
                <a:solidFill>
                  <a:srgbClr val="FFFFFF"/>
                </a:solidFill>
              </a:rPr>
              <a:t>LWVUS Work on The Hill</a:t>
            </a:r>
          </a:p>
        </p:txBody>
      </p:sp>
    </p:spTree>
    <p:extLst>
      <p:ext uri="{BB962C8B-B14F-4D97-AF65-F5344CB8AC3E}">
        <p14:creationId xmlns:p14="http://schemas.microsoft.com/office/powerpoint/2010/main" val="27233680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12"/>
                                        </p:tgtEl>
                                        <p:attrNameLst>
                                          <p:attrName>style.visibility</p:attrName>
                                        </p:attrNameLst>
                                      </p:cBhvr>
                                      <p:to>
                                        <p:strVal val="visible"/>
                                      </p:to>
                                    </p:set>
                                    <p:animEffect transition="in" filter="fade">
                                      <p:cBhvr>
                                        <p:cTn id="10" dur="7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62C4928-2CD8-4CA2-848F-E535D6FE2C26}"/>
              </a:ext>
            </a:extLst>
          </p:cNvPr>
          <p:cNvSpPr>
            <a:spLocks noGrp="1"/>
          </p:cNvSpPr>
          <p:nvPr>
            <p:ph type="title"/>
          </p:nvPr>
        </p:nvSpPr>
        <p:spPr>
          <a:xfrm>
            <a:off x="589560" y="856180"/>
            <a:ext cx="4560584" cy="1128068"/>
          </a:xfrm>
        </p:spPr>
        <p:txBody>
          <a:bodyPr vert="horz" lIns="91440" tIns="45720" rIns="91440" bIns="45720" rtlCol="0" anchor="ctr">
            <a:normAutofit/>
          </a:bodyPr>
          <a:lstStyle/>
          <a:p>
            <a:pPr defTabSz="914400"/>
            <a:r>
              <a:rPr lang="en-US" sz="3700">
                <a:solidFill>
                  <a:schemeClr val="tx1"/>
                </a:solidFill>
              </a:rPr>
              <a:t>The For The People Act </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C5C705CD-5606-4253-AC03-5E60F1553D1B}"/>
              </a:ext>
            </a:extLst>
          </p:cNvPr>
          <p:cNvSpPr>
            <a:spLocks noGrp="1"/>
          </p:cNvSpPr>
          <p:nvPr>
            <p:ph idx="1"/>
          </p:nvPr>
        </p:nvSpPr>
        <p:spPr>
          <a:xfrm>
            <a:off x="590719" y="2330505"/>
            <a:ext cx="4559425" cy="3979585"/>
          </a:xfrm>
        </p:spPr>
        <p:txBody>
          <a:bodyPr vert="horz" lIns="91440" tIns="45720" rIns="91440" bIns="45720" rtlCol="0" anchor="ctr">
            <a:normAutofit/>
          </a:bodyPr>
          <a:lstStyle/>
          <a:p>
            <a:pPr marL="128270" indent="-228600" defTabSz="914400">
              <a:lnSpc>
                <a:spcPct val="90000"/>
              </a:lnSpc>
            </a:pPr>
            <a:r>
              <a:rPr lang="en-US" sz="1900"/>
              <a:t>Originally introduced in 116th Congress </a:t>
            </a:r>
          </a:p>
          <a:p>
            <a:pPr marL="128270" indent="-228600" defTabSz="914400">
              <a:lnSpc>
                <a:spcPct val="90000"/>
              </a:lnSpc>
            </a:pPr>
            <a:r>
              <a:rPr lang="en-US" sz="1900"/>
              <a:t>LWVUS helped write and recommend same day voter registration language </a:t>
            </a:r>
          </a:p>
          <a:p>
            <a:pPr marL="128270" indent="-228600" defTabSz="914400">
              <a:lnSpc>
                <a:spcPct val="90000"/>
              </a:lnSpc>
            </a:pPr>
            <a:r>
              <a:rPr lang="en-US" sz="1900"/>
              <a:t>Major progress in 117th Congress</a:t>
            </a:r>
          </a:p>
          <a:p>
            <a:pPr marL="128270" indent="-228600" defTabSz="914400">
              <a:lnSpc>
                <a:spcPct val="90000"/>
              </a:lnSpc>
            </a:pPr>
            <a:r>
              <a:rPr lang="en-US" sz="1900"/>
              <a:t>LWVUS works with Declaration For American Democracy </a:t>
            </a:r>
          </a:p>
          <a:p>
            <a:pPr marL="128270" indent="-228600" defTabSz="914400">
              <a:lnSpc>
                <a:spcPct val="90000"/>
              </a:lnSpc>
            </a:pPr>
            <a:r>
              <a:rPr lang="en-US" sz="1900"/>
              <a:t>Strategy: </a:t>
            </a:r>
          </a:p>
          <a:p>
            <a:pPr marL="385445" lvl="1" indent="-228600" defTabSz="914400">
              <a:lnSpc>
                <a:spcPct val="90000"/>
              </a:lnSpc>
            </a:pPr>
            <a:r>
              <a:rPr lang="en-US" sz="1900"/>
              <a:t>Hill Meetings: 86</a:t>
            </a:r>
          </a:p>
          <a:p>
            <a:pPr marL="385445" lvl="1" indent="-228600" defTabSz="914400">
              <a:lnSpc>
                <a:spcPct val="90000"/>
              </a:lnSpc>
            </a:pPr>
            <a:r>
              <a:rPr lang="en-US" sz="1900"/>
              <a:t>Grassroots Organizing </a:t>
            </a:r>
          </a:p>
          <a:p>
            <a:pPr marL="385445" lvl="1" indent="-228600" defTabSz="914400">
              <a:lnSpc>
                <a:spcPct val="90000"/>
              </a:lnSpc>
            </a:pPr>
            <a:r>
              <a:rPr lang="en-US" sz="1900"/>
              <a:t>Rapid Response</a:t>
            </a:r>
          </a:p>
          <a:p>
            <a:pPr marL="385445" lvl="1" indent="-228600" defTabSz="914400">
              <a:lnSpc>
                <a:spcPct val="90000"/>
              </a:lnSpc>
            </a:pPr>
            <a:r>
              <a:rPr lang="en-US" sz="1900"/>
              <a:t>Testimony </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person, person, suit&#10;&#10;Description automatically generated">
            <a:extLst>
              <a:ext uri="{FF2B5EF4-FFF2-40B4-BE49-F238E27FC236}">
                <a16:creationId xmlns:a16="http://schemas.microsoft.com/office/drawing/2014/main" id="{6B7592BF-C2C3-446A-AF52-3CF4C6410284}"/>
              </a:ext>
            </a:extLst>
          </p:cNvPr>
          <p:cNvPicPr>
            <a:picLocks noChangeAspect="1"/>
          </p:cNvPicPr>
          <p:nvPr/>
        </p:nvPicPr>
        <p:blipFill rotWithShape="1">
          <a:blip r:embed="rId2"/>
          <a:srcRect r="31143" b="1"/>
          <a:stretch/>
        </p:blipFill>
        <p:spPr>
          <a:xfrm>
            <a:off x="5977788" y="799352"/>
            <a:ext cx="5425410" cy="5259296"/>
          </a:xfrm>
          <a:prstGeom prst="rect">
            <a:avLst/>
          </a:prstGeom>
        </p:spPr>
      </p:pic>
    </p:spTree>
    <p:extLst>
      <p:ext uri="{BB962C8B-B14F-4D97-AF65-F5344CB8AC3E}">
        <p14:creationId xmlns:p14="http://schemas.microsoft.com/office/powerpoint/2010/main" val="1919303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7386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150C5A17-8727-4BE3-AE14-D4DA37509421}"/>
              </a:ext>
            </a:extLst>
          </p:cNvPr>
          <p:cNvSpPr>
            <a:spLocks noGrp="1"/>
          </p:cNvSpPr>
          <p:nvPr>
            <p:ph type="title"/>
          </p:nvPr>
        </p:nvSpPr>
        <p:spPr>
          <a:xfrm>
            <a:off x="524256" y="491260"/>
            <a:ext cx="6594189" cy="1625210"/>
          </a:xfrm>
        </p:spPr>
        <p:txBody>
          <a:bodyPr vert="horz" lIns="91440" tIns="45720" rIns="91440" bIns="45720" rtlCol="0" anchor="ctr">
            <a:normAutofit/>
          </a:bodyPr>
          <a:lstStyle/>
          <a:p>
            <a:pPr defTabSz="914400"/>
            <a:r>
              <a:rPr lang="en-US" sz="4400">
                <a:solidFill>
                  <a:srgbClr val="FFFFFF"/>
                </a:solidFill>
              </a:rPr>
              <a:t>John Lewis Voting Rights Advancement Act</a:t>
            </a:r>
          </a:p>
        </p:txBody>
      </p:sp>
      <p:pic>
        <p:nvPicPr>
          <p:cNvPr id="4" name="Picture 4">
            <a:extLst>
              <a:ext uri="{FF2B5EF4-FFF2-40B4-BE49-F238E27FC236}">
                <a16:creationId xmlns:a16="http://schemas.microsoft.com/office/drawing/2014/main" id="{E620B2B5-FB93-499C-951A-C9CF038C4EB3}"/>
              </a:ext>
            </a:extLst>
          </p:cNvPr>
          <p:cNvPicPr>
            <a:picLocks noChangeAspect="1"/>
          </p:cNvPicPr>
          <p:nvPr/>
        </p:nvPicPr>
        <p:blipFill rotWithShape="1">
          <a:blip r:embed="rId2"/>
          <a:srcRect l="9614" r="1" b="1"/>
          <a:stretch/>
        </p:blipFill>
        <p:spPr>
          <a:xfrm>
            <a:off x="327547" y="2454903"/>
            <a:ext cx="7058306" cy="4080254"/>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C299358A-5B4A-4958-BAAB-FFF6FB5E17A3}"/>
              </a:ext>
            </a:extLst>
          </p:cNvPr>
          <p:cNvSpPr>
            <a:spLocks noGrp="1"/>
          </p:cNvSpPr>
          <p:nvPr>
            <p:ph idx="1"/>
          </p:nvPr>
        </p:nvSpPr>
        <p:spPr>
          <a:xfrm>
            <a:off x="8029319" y="917725"/>
            <a:ext cx="3424739" cy="4852362"/>
          </a:xfrm>
        </p:spPr>
        <p:txBody>
          <a:bodyPr vert="horz" lIns="91440" tIns="45720" rIns="91440" bIns="45720" rtlCol="0" anchor="ctr">
            <a:normAutofit/>
          </a:bodyPr>
          <a:lstStyle/>
          <a:p>
            <a:pPr marL="128270" indent="-228600" defTabSz="914400">
              <a:lnSpc>
                <a:spcPct val="90000"/>
              </a:lnSpc>
            </a:pPr>
            <a:r>
              <a:rPr lang="en-US" sz="1700">
                <a:solidFill>
                  <a:srgbClr val="FFFFFF"/>
                </a:solidFill>
              </a:rPr>
              <a:t>Introduced in 116th Congress</a:t>
            </a:r>
          </a:p>
          <a:p>
            <a:pPr marL="128270" indent="-228600" defTabSz="914400">
              <a:lnSpc>
                <a:spcPct val="90000"/>
              </a:lnSpc>
            </a:pPr>
            <a:r>
              <a:rPr lang="en-US" sz="1700">
                <a:solidFill>
                  <a:srgbClr val="FFFFFF"/>
                </a:solidFill>
              </a:rPr>
              <a:t>Renamed as John Lewis VRAA in honor of Rep. Lewis </a:t>
            </a:r>
          </a:p>
          <a:p>
            <a:pPr marL="128270" indent="-228600" defTabSz="914400">
              <a:lnSpc>
                <a:spcPct val="90000"/>
              </a:lnSpc>
            </a:pPr>
            <a:r>
              <a:rPr lang="en-US" sz="1700">
                <a:solidFill>
                  <a:srgbClr val="FFFFFF"/>
                </a:solidFill>
              </a:rPr>
              <a:t>LWVUS CEO Virginia Kase testified in front of House Judiciary Committee on the bill </a:t>
            </a:r>
          </a:p>
          <a:p>
            <a:pPr marL="128270" indent="-228600" defTabSz="914400">
              <a:lnSpc>
                <a:spcPct val="90000"/>
              </a:lnSpc>
            </a:pPr>
            <a:r>
              <a:rPr lang="en-US" sz="1700">
                <a:solidFill>
                  <a:srgbClr val="FFFFFF"/>
                </a:solidFill>
              </a:rPr>
              <a:t>Has not been reintroduced</a:t>
            </a:r>
          </a:p>
          <a:p>
            <a:pPr marL="128270" indent="-228600" defTabSz="914400">
              <a:lnSpc>
                <a:spcPct val="90000"/>
              </a:lnSpc>
            </a:pPr>
            <a:r>
              <a:rPr lang="en-US" sz="1700">
                <a:solidFill>
                  <a:srgbClr val="FFFFFF"/>
                </a:solidFill>
              </a:rPr>
              <a:t>LWVUS works with Leadership Conference on Civil and Human Rights</a:t>
            </a:r>
          </a:p>
          <a:p>
            <a:pPr marL="128270" indent="-228600" defTabSz="914400">
              <a:lnSpc>
                <a:spcPct val="90000"/>
              </a:lnSpc>
            </a:pPr>
            <a:r>
              <a:rPr lang="en-US" sz="1700">
                <a:solidFill>
                  <a:srgbClr val="FFFFFF"/>
                </a:solidFill>
              </a:rPr>
              <a:t>Strategy: </a:t>
            </a:r>
          </a:p>
          <a:p>
            <a:pPr marL="385445" lvl="1" indent="-228600" defTabSz="914400">
              <a:lnSpc>
                <a:spcPct val="90000"/>
              </a:lnSpc>
            </a:pPr>
            <a:r>
              <a:rPr lang="en-US" sz="1700">
                <a:solidFill>
                  <a:srgbClr val="FFFFFF"/>
                </a:solidFill>
              </a:rPr>
              <a:t>Testimony training and storytelling</a:t>
            </a:r>
          </a:p>
          <a:p>
            <a:pPr marL="385445" lvl="1" indent="-228600" defTabSz="914400">
              <a:lnSpc>
                <a:spcPct val="90000"/>
              </a:lnSpc>
            </a:pPr>
            <a:r>
              <a:rPr lang="en-US" sz="1700">
                <a:solidFill>
                  <a:srgbClr val="FFFFFF"/>
                </a:solidFill>
              </a:rPr>
              <a:t>Grassroots lobbying </a:t>
            </a:r>
          </a:p>
          <a:p>
            <a:pPr marL="385445" lvl="1" indent="-228600" defTabSz="914400">
              <a:lnSpc>
                <a:spcPct val="90000"/>
              </a:lnSpc>
            </a:pPr>
            <a:r>
              <a:rPr lang="en-US" sz="1700">
                <a:solidFill>
                  <a:srgbClr val="FFFFFF"/>
                </a:solidFill>
              </a:rPr>
              <a:t>Hill meetings</a:t>
            </a:r>
          </a:p>
          <a:p>
            <a:pPr marL="257175" lvl="1" indent="-228600" defTabSz="914400">
              <a:lnSpc>
                <a:spcPct val="90000"/>
              </a:lnSpc>
            </a:pPr>
            <a:endParaRPr lang="en-US" sz="1700">
              <a:solidFill>
                <a:srgbClr val="FFFFFF"/>
              </a:solidFill>
            </a:endParaRPr>
          </a:p>
          <a:p>
            <a:pPr marL="257175" lvl="1" indent="-228600" defTabSz="914400">
              <a:lnSpc>
                <a:spcPct val="90000"/>
              </a:lnSpc>
            </a:pPr>
            <a:endParaRPr lang="en-US" sz="1700">
              <a:solidFill>
                <a:srgbClr val="FFFFFF"/>
              </a:solidFill>
            </a:endParaRPr>
          </a:p>
        </p:txBody>
      </p:sp>
    </p:spTree>
    <p:extLst>
      <p:ext uri="{BB962C8B-B14F-4D97-AF65-F5344CB8AC3E}">
        <p14:creationId xmlns:p14="http://schemas.microsoft.com/office/powerpoint/2010/main" val="2641188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DA089FEB-0458-4F45-9703-EAF12642A31E}"/>
              </a:ext>
            </a:extLst>
          </p:cNvPr>
          <p:cNvPicPr>
            <a:picLocks noChangeAspect="1"/>
          </p:cNvPicPr>
          <p:nvPr/>
        </p:nvPicPr>
        <p:blipFill rotWithShape="1">
          <a:blip r:embed="rId2"/>
          <a:srcRect t="9091" r="23298"/>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C358496-9120-49DA-A5BC-F10C7731EE00}"/>
              </a:ext>
            </a:extLst>
          </p:cNvPr>
          <p:cNvSpPr>
            <a:spLocks noGrp="1"/>
          </p:cNvSpPr>
          <p:nvPr>
            <p:ph type="title"/>
          </p:nvPr>
        </p:nvSpPr>
        <p:spPr>
          <a:xfrm>
            <a:off x="371094" y="1161288"/>
            <a:ext cx="3438144" cy="1124712"/>
          </a:xfrm>
        </p:spPr>
        <p:txBody>
          <a:bodyPr vert="horz" lIns="91440" tIns="45720" rIns="91440" bIns="45720" rtlCol="0" anchor="b">
            <a:normAutofit/>
          </a:bodyPr>
          <a:lstStyle/>
          <a:p>
            <a:pPr defTabSz="914400"/>
            <a:r>
              <a:rPr lang="en-US" sz="2800">
                <a:solidFill>
                  <a:schemeClr val="tx1"/>
                </a:solidFill>
              </a:rPr>
              <a:t>Other League Issues </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F6A6DF56-2DB9-4232-9E0E-01AA4FA2275A}"/>
              </a:ext>
            </a:extLst>
          </p:cNvPr>
          <p:cNvSpPr>
            <a:spLocks noGrp="1"/>
          </p:cNvSpPr>
          <p:nvPr>
            <p:ph idx="1"/>
          </p:nvPr>
        </p:nvSpPr>
        <p:spPr>
          <a:xfrm>
            <a:off x="371094" y="2718054"/>
            <a:ext cx="3438906" cy="3207258"/>
          </a:xfrm>
        </p:spPr>
        <p:txBody>
          <a:bodyPr vert="horz" lIns="91440" tIns="45720" rIns="91440" bIns="45720" rtlCol="0" anchor="t">
            <a:noAutofit/>
          </a:bodyPr>
          <a:lstStyle/>
          <a:p>
            <a:pPr marL="128270" indent="-228600" defTabSz="914400">
              <a:lnSpc>
                <a:spcPct val="90000"/>
              </a:lnSpc>
            </a:pPr>
            <a:r>
              <a:rPr lang="en-US" sz="1400"/>
              <a:t>D.C. Statehood: Passed in House waiting on Senate introduction. LWVUS will be engaging with Senate members. </a:t>
            </a:r>
          </a:p>
          <a:p>
            <a:pPr marL="128270" indent="-228600" defTabSz="914400">
              <a:lnSpc>
                <a:spcPct val="90000"/>
              </a:lnSpc>
            </a:pPr>
            <a:r>
              <a:rPr lang="en-US" sz="1400"/>
              <a:t>ERA Ratification: Sending memos to hill. Looking for opportunities to testify and engage Leagues. </a:t>
            </a:r>
          </a:p>
          <a:p>
            <a:pPr marL="128270" indent="-228600" defTabSz="914400">
              <a:lnSpc>
                <a:spcPct val="90000"/>
              </a:lnSpc>
            </a:pPr>
            <a:r>
              <a:rPr lang="en-US" sz="1400"/>
              <a:t>DREAM Act and Immigration: Wrote letter of support to the hill. Signed letter addressing Biden Adminstration asking for them to support comprehensive immigration reform. </a:t>
            </a:r>
          </a:p>
          <a:p>
            <a:pPr marL="128270" indent="-228600" defTabSz="914400">
              <a:lnSpc>
                <a:spcPct val="90000"/>
              </a:lnSpc>
            </a:pPr>
            <a:r>
              <a:rPr lang="en-US" sz="1400"/>
              <a:t>Gun Violence: Active Action alert you can use to contact your Member of congress. </a:t>
            </a:r>
          </a:p>
          <a:p>
            <a:pPr marL="128270" indent="-228600" defTabSz="914400">
              <a:lnSpc>
                <a:spcPct val="90000"/>
              </a:lnSpc>
            </a:pPr>
            <a:r>
              <a:rPr lang="en-US" sz="1400"/>
              <a:t>We continue to watch Congress closely to see where we can best plug in</a:t>
            </a:r>
          </a:p>
        </p:txBody>
      </p:sp>
    </p:spTree>
    <p:extLst>
      <p:ext uri="{BB962C8B-B14F-4D97-AF65-F5344CB8AC3E}">
        <p14:creationId xmlns:p14="http://schemas.microsoft.com/office/powerpoint/2010/main" val="986897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0247715-DCF4-491E-9302-05737027E95F}"/>
              </a:ext>
            </a:extLst>
          </p:cNvPr>
          <p:cNvSpPr>
            <a:spLocks noGrp="1"/>
          </p:cNvSpPr>
          <p:nvPr>
            <p:ph type="title"/>
          </p:nvPr>
        </p:nvSpPr>
        <p:spPr>
          <a:xfrm>
            <a:off x="635000" y="640823"/>
            <a:ext cx="3418659" cy="5583148"/>
          </a:xfrm>
        </p:spPr>
        <p:txBody>
          <a:bodyPr vert="horz" lIns="91440" tIns="45720" rIns="91440" bIns="45720" rtlCol="0" anchor="ctr">
            <a:normAutofit/>
          </a:bodyPr>
          <a:lstStyle/>
          <a:p>
            <a:pPr defTabSz="914400"/>
            <a:r>
              <a:rPr lang="en-US" sz="5400" kern="1200">
                <a:solidFill>
                  <a:schemeClr val="tx1"/>
                </a:solidFill>
                <a:latin typeface="+mj-lt"/>
                <a:ea typeface="+mj-ea"/>
                <a:cs typeface="+mj-cs"/>
              </a:rPr>
              <a:t>Advocacy at the National Level</a:t>
            </a:r>
          </a:p>
        </p:txBody>
      </p:sp>
      <p:sp>
        <p:nvSpPr>
          <p:cNvPr id="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1">
            <a:extLst>
              <a:ext uri="{FF2B5EF4-FFF2-40B4-BE49-F238E27FC236}">
                <a16:creationId xmlns:a16="http://schemas.microsoft.com/office/drawing/2014/main" id="{B0B5852A-4E6B-410A-A8A1-2B7754088B5A}"/>
              </a:ext>
            </a:extLst>
          </p:cNvPr>
          <p:cNvGraphicFramePr>
            <a:graphicFrameLocks noGrp="1"/>
          </p:cNvGraphicFramePr>
          <p:nvPr>
            <p:ph idx="1"/>
            <p:extLst>
              <p:ext uri="{D42A27DB-BD31-4B8C-83A1-F6EECF244321}">
                <p14:modId xmlns:p14="http://schemas.microsoft.com/office/powerpoint/2010/main" val="223035472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4318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FDDD856-E545-438D-B666-4DA25D7D85BD}"/>
              </a:ext>
            </a:extLst>
          </p:cNvPr>
          <p:cNvSpPr>
            <a:spLocks noGrp="1"/>
          </p:cNvSpPr>
          <p:nvPr>
            <p:ph type="title"/>
          </p:nvPr>
        </p:nvSpPr>
        <p:spPr>
          <a:xfrm>
            <a:off x="572493" y="238539"/>
            <a:ext cx="11018520" cy="1434415"/>
          </a:xfrm>
        </p:spPr>
        <p:txBody>
          <a:bodyPr vert="horz" lIns="91440" tIns="45720" rIns="91440" bIns="45720" rtlCol="0" anchor="b">
            <a:normAutofit/>
          </a:bodyPr>
          <a:lstStyle/>
          <a:p>
            <a:pPr defTabSz="914400"/>
            <a:r>
              <a:rPr lang="en-US" sz="4600">
                <a:solidFill>
                  <a:schemeClr val="tx1"/>
                </a:solidFill>
              </a:rPr>
              <a:t>Grassroots Lobbying and Advocacy Opportunities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BB8A0BC-6CEA-413A-B1C7-EC8A320221A4}"/>
              </a:ext>
            </a:extLst>
          </p:cNvPr>
          <p:cNvSpPr>
            <a:spLocks noGrp="1"/>
          </p:cNvSpPr>
          <p:nvPr>
            <p:ph idx="1"/>
          </p:nvPr>
        </p:nvSpPr>
        <p:spPr>
          <a:xfrm>
            <a:off x="572493" y="2071316"/>
            <a:ext cx="6713552" cy="4119172"/>
          </a:xfrm>
        </p:spPr>
        <p:txBody>
          <a:bodyPr vert="horz" lIns="91440" tIns="45720" rIns="91440" bIns="45720" rtlCol="0" anchor="t">
            <a:normAutofit/>
          </a:bodyPr>
          <a:lstStyle/>
          <a:p>
            <a:pPr marL="128270" indent="-228600" defTabSz="914400">
              <a:lnSpc>
                <a:spcPct val="90000"/>
              </a:lnSpc>
            </a:pPr>
            <a:r>
              <a:rPr lang="en-US" sz="2200"/>
              <a:t>Train the trainer events </a:t>
            </a:r>
          </a:p>
          <a:p>
            <a:pPr marL="128270" indent="-228600" defTabSz="914400">
              <a:lnSpc>
                <a:spcPct val="90000"/>
              </a:lnSpc>
            </a:pPr>
            <a:r>
              <a:rPr lang="en-US" sz="2200"/>
              <a:t>Hill Meeting invitations </a:t>
            </a:r>
          </a:p>
          <a:p>
            <a:pPr marL="128270" indent="-228600" defTabSz="914400">
              <a:lnSpc>
                <a:spcPct val="90000"/>
              </a:lnSpc>
            </a:pPr>
            <a:r>
              <a:rPr lang="en-US" sz="2200"/>
              <a:t>Letters to Members of Congress</a:t>
            </a:r>
          </a:p>
          <a:p>
            <a:pPr marL="128270" indent="-228600" defTabSz="914400">
              <a:lnSpc>
                <a:spcPct val="90000"/>
              </a:lnSpc>
            </a:pPr>
            <a:r>
              <a:rPr lang="en-US" sz="2200"/>
              <a:t>In District Lobbying Visits </a:t>
            </a:r>
          </a:p>
          <a:p>
            <a:pPr marL="128270" indent="-228600" defTabSz="914400">
              <a:lnSpc>
                <a:spcPct val="90000"/>
              </a:lnSpc>
            </a:pPr>
            <a:r>
              <a:rPr lang="en-US" sz="2200"/>
              <a:t>LWVUS Staff will reach out to State leadership to coordinate this</a:t>
            </a:r>
          </a:p>
          <a:p>
            <a:pPr marL="128270" indent="-228600" defTabSz="914400">
              <a:lnSpc>
                <a:spcPct val="90000"/>
              </a:lnSpc>
            </a:pPr>
            <a:r>
              <a:rPr lang="en-US" sz="2200"/>
              <a:t>League Update has announcements as well </a:t>
            </a:r>
          </a:p>
        </p:txBody>
      </p:sp>
      <p:pic>
        <p:nvPicPr>
          <p:cNvPr id="4" name="Picture 4">
            <a:extLst>
              <a:ext uri="{FF2B5EF4-FFF2-40B4-BE49-F238E27FC236}">
                <a16:creationId xmlns:a16="http://schemas.microsoft.com/office/drawing/2014/main" id="{A4D2935A-A97A-4101-AE4B-5408B5230744}"/>
              </a:ext>
            </a:extLst>
          </p:cNvPr>
          <p:cNvPicPr>
            <a:picLocks noChangeAspect="1"/>
          </p:cNvPicPr>
          <p:nvPr/>
        </p:nvPicPr>
        <p:blipFill rotWithShape="1">
          <a:blip r:embed="rId2"/>
          <a:srcRect l="18287" r="17497" b="2"/>
          <a:stretch/>
        </p:blipFill>
        <p:spPr>
          <a:xfrm>
            <a:off x="7675658" y="2093976"/>
            <a:ext cx="3941064" cy="4096512"/>
          </a:xfrm>
          <a:prstGeom prst="rect">
            <a:avLst/>
          </a:prstGeom>
        </p:spPr>
      </p:pic>
    </p:spTree>
    <p:extLst>
      <p:ext uri="{BB962C8B-B14F-4D97-AF65-F5344CB8AC3E}">
        <p14:creationId xmlns:p14="http://schemas.microsoft.com/office/powerpoint/2010/main" val="1331560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76DAB08-FBF9-4304-BEF4-669D5259A504}"/>
              </a:ext>
            </a:extLst>
          </p:cNvPr>
          <p:cNvSpPr>
            <a:spLocks noGrp="1"/>
          </p:cNvSpPr>
          <p:nvPr>
            <p:ph type="title"/>
          </p:nvPr>
        </p:nvSpPr>
        <p:spPr>
          <a:xfrm>
            <a:off x="808638" y="386930"/>
            <a:ext cx="9236700" cy="1188950"/>
          </a:xfrm>
        </p:spPr>
        <p:txBody>
          <a:bodyPr vert="horz" lIns="91440" tIns="45720" rIns="91440" bIns="45720" rtlCol="0" anchor="b">
            <a:normAutofit/>
          </a:bodyPr>
          <a:lstStyle/>
          <a:p>
            <a:pPr defTabSz="914400"/>
            <a:r>
              <a:rPr lang="en-US" sz="5400" kern="1200">
                <a:solidFill>
                  <a:schemeClr val="tx1"/>
                </a:solidFill>
                <a:latin typeface="+mj-lt"/>
                <a:ea typeface="+mj-ea"/>
                <a:cs typeface="+mj-cs"/>
              </a:rPr>
              <a:t>Federal Action Request Form</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81BF5052-111E-43FD-B5A6-71B46607F745}"/>
              </a:ext>
            </a:extLst>
          </p:cNvPr>
          <p:cNvSpPr>
            <a:spLocks noGrp="1"/>
          </p:cNvSpPr>
          <p:nvPr>
            <p:ph idx="1"/>
          </p:nvPr>
        </p:nvSpPr>
        <p:spPr>
          <a:xfrm>
            <a:off x="793660" y="2599509"/>
            <a:ext cx="10143668" cy="3435531"/>
          </a:xfrm>
        </p:spPr>
        <p:txBody>
          <a:bodyPr vert="horz" lIns="91440" tIns="45720" rIns="91440" bIns="45720" rtlCol="0" anchor="ctr">
            <a:normAutofit/>
          </a:bodyPr>
          <a:lstStyle/>
          <a:p>
            <a:pPr marL="128270" indent="-228600" defTabSz="914400">
              <a:lnSpc>
                <a:spcPct val="90000"/>
              </a:lnSpc>
            </a:pPr>
            <a:r>
              <a:rPr lang="en-US" sz="2400"/>
              <a:t>Any state or local League wishing to act on an issue at the national level that is not a priority of the national board must use this form to do so. </a:t>
            </a:r>
          </a:p>
          <a:p>
            <a:pPr marL="128270" indent="-228600" defTabSz="914400">
              <a:lnSpc>
                <a:spcPct val="90000"/>
              </a:lnSpc>
            </a:pPr>
            <a:r>
              <a:rPr lang="en-US" sz="2400"/>
              <a:t>State League President should be consulted and looped in by local League as they are submitting the form </a:t>
            </a:r>
          </a:p>
          <a:p>
            <a:pPr marL="128270" indent="-228600" defTabSz="914400">
              <a:lnSpc>
                <a:spcPct val="90000"/>
              </a:lnSpc>
            </a:pPr>
            <a:r>
              <a:rPr lang="en-US" sz="2400"/>
              <a:t>LWVUS has developed an online form that goes directly to advocacy team for review. </a:t>
            </a:r>
          </a:p>
          <a:p>
            <a:pPr marL="128270" indent="-228600" defTabSz="914400">
              <a:lnSpc>
                <a:spcPct val="90000"/>
              </a:lnSpc>
            </a:pPr>
            <a:r>
              <a:rPr lang="en-US" sz="2400"/>
              <a:t>LWVUS Staff will review request and respond with feedback or approval. </a:t>
            </a:r>
          </a:p>
        </p:txBody>
      </p:sp>
    </p:spTree>
    <p:extLst>
      <p:ext uri="{BB962C8B-B14F-4D97-AF65-F5344CB8AC3E}">
        <p14:creationId xmlns:p14="http://schemas.microsoft.com/office/powerpoint/2010/main" val="2261612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1132C91-3501-4C98-8078-A0E849F52A40}"/>
              </a:ext>
            </a:extLst>
          </p:cNvPr>
          <p:cNvSpPr>
            <a:spLocks noGrp="1"/>
          </p:cNvSpPr>
          <p:nvPr>
            <p:ph type="title"/>
          </p:nvPr>
        </p:nvSpPr>
        <p:spPr>
          <a:xfrm>
            <a:off x="643467" y="321734"/>
            <a:ext cx="10905066" cy="1135737"/>
          </a:xfrm>
        </p:spPr>
        <p:txBody>
          <a:bodyPr vert="horz" lIns="91440" tIns="45720" rIns="91440" bIns="45720" rtlCol="0" anchor="ctr">
            <a:normAutofit/>
          </a:bodyPr>
          <a:lstStyle/>
          <a:p>
            <a:pPr defTabSz="914400"/>
            <a:r>
              <a:rPr lang="en-US" sz="3600" kern="1200">
                <a:solidFill>
                  <a:schemeClr val="tx1"/>
                </a:solidFill>
                <a:latin typeface="+mj-lt"/>
                <a:ea typeface="+mj-ea"/>
                <a:cs typeface="+mj-cs"/>
              </a:rPr>
              <a:t>Action Alerts and Call In Days</a:t>
            </a:r>
          </a:p>
        </p:txBody>
      </p:sp>
      <p:sp>
        <p:nvSpPr>
          <p:cNvPr id="2" name="Content Placeholder 1">
            <a:extLst>
              <a:ext uri="{FF2B5EF4-FFF2-40B4-BE49-F238E27FC236}">
                <a16:creationId xmlns:a16="http://schemas.microsoft.com/office/drawing/2014/main" id="{48F99E84-9D4E-48A9-B688-BF3369E0B5BF}"/>
              </a:ext>
            </a:extLst>
          </p:cNvPr>
          <p:cNvSpPr>
            <a:spLocks noGrp="1"/>
          </p:cNvSpPr>
          <p:nvPr>
            <p:ph idx="1"/>
          </p:nvPr>
        </p:nvSpPr>
        <p:spPr>
          <a:xfrm>
            <a:off x="643469" y="1782981"/>
            <a:ext cx="4008384" cy="4393982"/>
          </a:xfrm>
        </p:spPr>
        <p:txBody>
          <a:bodyPr vert="horz" lIns="91440" tIns="45720" rIns="91440" bIns="45720" rtlCol="0">
            <a:normAutofit/>
          </a:bodyPr>
          <a:lstStyle/>
          <a:p>
            <a:pPr marL="128270" indent="-228600" defTabSz="914400">
              <a:lnSpc>
                <a:spcPct val="90000"/>
              </a:lnSpc>
            </a:pPr>
            <a:r>
              <a:rPr lang="en-US" sz="1900"/>
              <a:t>Take Action Page: lwv.org/takeaction </a:t>
            </a:r>
          </a:p>
          <a:p>
            <a:pPr marL="128270" indent="-228600" defTabSz="914400">
              <a:lnSpc>
                <a:spcPct val="90000"/>
              </a:lnSpc>
            </a:pPr>
            <a:r>
              <a:rPr lang="en-US" sz="1900"/>
              <a:t>Action Alerts that go directly to congress on certain issues</a:t>
            </a:r>
          </a:p>
          <a:p>
            <a:pPr marL="128270" indent="-228600" defTabSz="914400">
              <a:lnSpc>
                <a:spcPct val="90000"/>
              </a:lnSpc>
            </a:pPr>
            <a:r>
              <a:rPr lang="en-US" sz="1900"/>
              <a:t>Check your inbox for emails </a:t>
            </a:r>
          </a:p>
          <a:p>
            <a:pPr marL="128270" indent="-228600" defTabSz="914400">
              <a:lnSpc>
                <a:spcPct val="90000"/>
              </a:lnSpc>
            </a:pPr>
            <a:r>
              <a:rPr lang="en-US" sz="1900"/>
              <a:t>Check the League Update for active action alerts </a:t>
            </a:r>
          </a:p>
          <a:p>
            <a:pPr marL="128270" indent="-228600" defTabSz="914400">
              <a:lnSpc>
                <a:spcPct val="90000"/>
              </a:lnSpc>
            </a:pPr>
            <a:r>
              <a:rPr lang="en-US" sz="1900"/>
              <a:t>Taking Action page will let you know what is currently happening in Congress right now </a:t>
            </a:r>
          </a:p>
          <a:p>
            <a:pPr marL="128270" indent="-228600" defTabSz="914400">
              <a:lnSpc>
                <a:spcPct val="90000"/>
              </a:lnSpc>
            </a:pPr>
            <a:r>
              <a:rPr lang="en-US" sz="1900"/>
              <a:t>You can also see LWVUS progress and comments on federal legislation </a:t>
            </a:r>
          </a:p>
          <a:p>
            <a:pPr marL="128270" indent="-228600" defTabSz="914400">
              <a:lnSpc>
                <a:spcPct val="90000"/>
              </a:lnSpc>
            </a:pPr>
            <a:endParaRPr lang="en-US" sz="1900"/>
          </a:p>
        </p:txBody>
      </p:sp>
      <p:grpSp>
        <p:nvGrpSpPr>
          <p:cNvPr id="8"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descr="A picture containing text, sky, outdoor, sign&#10;&#10;Description automatically generated">
            <a:extLst>
              <a:ext uri="{FF2B5EF4-FFF2-40B4-BE49-F238E27FC236}">
                <a16:creationId xmlns:a16="http://schemas.microsoft.com/office/drawing/2014/main" id="{99F1EE32-68EC-400A-9984-685B7AE778B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295320" y="1876917"/>
            <a:ext cx="6253212" cy="4174019"/>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1627E458-8DCA-40AF-8859-6410E85E3D80}"/>
              </a:ext>
            </a:extLst>
          </p:cNvPr>
          <p:cNvSpPr txBox="1"/>
          <p:nvPr/>
        </p:nvSpPr>
        <p:spPr>
          <a:xfrm>
            <a:off x="8989819" y="5850881"/>
            <a:ext cx="255871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386274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2">
            <a:extLst>
              <a:ext uri="{FF2B5EF4-FFF2-40B4-BE49-F238E27FC236}">
                <a16:creationId xmlns:a16="http://schemas.microsoft.com/office/drawing/2014/main" id="{4713808D-7191-47B0-9242-8BD9E0CFE929}"/>
              </a:ext>
            </a:extLst>
          </p:cNvPr>
          <p:cNvSpPr>
            <a:spLocks noGrp="1"/>
          </p:cNvSpPr>
          <p:nvPr>
            <p:ph type="title"/>
          </p:nvPr>
        </p:nvSpPr>
        <p:spPr>
          <a:xfrm>
            <a:off x="838201" y="365125"/>
            <a:ext cx="5393360" cy="1325563"/>
          </a:xfrm>
        </p:spPr>
        <p:txBody>
          <a:bodyPr vert="horz" lIns="91440" tIns="45720" rIns="91440" bIns="45720" rtlCol="0" anchor="ctr">
            <a:normAutofit/>
          </a:bodyPr>
          <a:lstStyle/>
          <a:p>
            <a:pPr defTabSz="914400"/>
            <a:r>
              <a:rPr lang="en-US" sz="4400">
                <a:solidFill>
                  <a:schemeClr val="tx1"/>
                </a:solidFill>
              </a:rPr>
              <a:t>Resources</a:t>
            </a:r>
          </a:p>
        </p:txBody>
      </p:sp>
      <p:sp>
        <p:nvSpPr>
          <p:cNvPr id="15" name="Freeform: Shape 18">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ontent Placeholder 1">
            <a:extLst>
              <a:ext uri="{FF2B5EF4-FFF2-40B4-BE49-F238E27FC236}">
                <a16:creationId xmlns:a16="http://schemas.microsoft.com/office/drawing/2014/main" id="{C3E89A16-19EF-4F1A-A50C-A5627668D3C2}"/>
              </a:ext>
            </a:extLst>
          </p:cNvPr>
          <p:cNvSpPr>
            <a:spLocks noGrp="1"/>
          </p:cNvSpPr>
          <p:nvPr>
            <p:ph idx="1"/>
          </p:nvPr>
        </p:nvSpPr>
        <p:spPr>
          <a:xfrm>
            <a:off x="838200" y="1825625"/>
            <a:ext cx="5393361" cy="4351338"/>
          </a:xfrm>
        </p:spPr>
        <p:txBody>
          <a:bodyPr vert="horz" lIns="91440" tIns="45720" rIns="91440" bIns="45720" rtlCol="0" anchor="t">
            <a:noAutofit/>
          </a:bodyPr>
          <a:lstStyle/>
          <a:p>
            <a:pPr marL="128270" indent="-228600" defTabSz="914400">
              <a:lnSpc>
                <a:spcPct val="90000"/>
              </a:lnSpc>
            </a:pPr>
            <a:r>
              <a:rPr lang="en-US" sz="3200"/>
              <a:t>Taking Action Page </a:t>
            </a:r>
          </a:p>
          <a:p>
            <a:pPr marL="128270" indent="-228600" defTabSz="914400">
              <a:lnSpc>
                <a:spcPct val="90000"/>
              </a:lnSpc>
            </a:pPr>
            <a:r>
              <a:rPr lang="en-US" sz="3200"/>
              <a:t>Federal Advocacy Request Form </a:t>
            </a:r>
          </a:p>
          <a:p>
            <a:pPr marL="128270" indent="-228600" defTabSz="914400">
              <a:lnSpc>
                <a:spcPct val="90000"/>
              </a:lnSpc>
            </a:pPr>
            <a:r>
              <a:rPr lang="en-US" sz="3200"/>
              <a:t>Impact on Issues</a:t>
            </a:r>
          </a:p>
          <a:p>
            <a:pPr marL="128270" indent="-228600" defTabSz="914400">
              <a:lnSpc>
                <a:spcPct val="90000"/>
              </a:lnSpc>
            </a:pPr>
            <a:r>
              <a:rPr lang="en-US" sz="3200"/>
              <a:t>Monthly Policy Webinars </a:t>
            </a:r>
          </a:p>
          <a:p>
            <a:pPr marL="128270" indent="-228600" defTabSz="914400">
              <a:lnSpc>
                <a:spcPct val="90000"/>
              </a:lnSpc>
            </a:pPr>
            <a:r>
              <a:rPr lang="en-US" sz="3200"/>
              <a:t>LWVUS Blogposts </a:t>
            </a:r>
          </a:p>
          <a:p>
            <a:pPr marL="128270" indent="-228600" defTabSz="914400">
              <a:lnSpc>
                <a:spcPct val="90000"/>
              </a:lnSpc>
            </a:pPr>
            <a:r>
              <a:rPr lang="en-US" sz="3200"/>
              <a:t>League Update </a:t>
            </a:r>
          </a:p>
          <a:p>
            <a:pPr marL="0" indent="-228600" defTabSz="914400">
              <a:lnSpc>
                <a:spcPct val="90000"/>
              </a:lnSpc>
            </a:pPr>
            <a:endParaRPr lang="en-US" sz="3200"/>
          </a:p>
        </p:txBody>
      </p:sp>
      <p:sp>
        <p:nvSpPr>
          <p:cNvPr id="21" name="Oval 20">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Picture 4" descr="Logo, company name&#10;&#10;Description automatically generated">
            <a:extLst>
              <a:ext uri="{FF2B5EF4-FFF2-40B4-BE49-F238E27FC236}">
                <a16:creationId xmlns:a16="http://schemas.microsoft.com/office/drawing/2014/main" id="{DD31D551-33C2-4DE6-8B48-02552C36BB2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5" b="5"/>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5" name="Freeform: Shape 24">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7" name="Straight Connector 26">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42154A3C-6D8D-478E-8420-0966D8D680B3}"/>
              </a:ext>
            </a:extLst>
          </p:cNvPr>
          <p:cNvSpPr txBox="1"/>
          <p:nvPr/>
        </p:nvSpPr>
        <p:spPr>
          <a:xfrm>
            <a:off x="9633287" y="6657945"/>
            <a:ext cx="255871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175970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3122D4-903F-44A5-97F5-B92FB16CE454}"/>
              </a:ext>
            </a:extLst>
          </p:cNvPr>
          <p:cNvSpPr>
            <a:spLocks noGrp="1"/>
          </p:cNvSpPr>
          <p:nvPr>
            <p:ph type="title"/>
          </p:nvPr>
        </p:nvSpPr>
        <p:spPr>
          <a:xfrm>
            <a:off x="4965430" y="629268"/>
            <a:ext cx="6586491" cy="1286160"/>
          </a:xfrm>
        </p:spPr>
        <p:txBody>
          <a:bodyPr vert="horz" lIns="91440" tIns="45720" rIns="91440" bIns="45720" rtlCol="0" anchor="b">
            <a:normAutofit/>
          </a:bodyPr>
          <a:lstStyle/>
          <a:p>
            <a:pPr defTabSz="914400"/>
            <a:r>
              <a:rPr lang="en-US" sz="4400">
                <a:solidFill>
                  <a:schemeClr val="tx1"/>
                </a:solidFill>
              </a:rPr>
              <a:t>Welcome</a:t>
            </a:r>
          </a:p>
        </p:txBody>
      </p:sp>
      <p:sp>
        <p:nvSpPr>
          <p:cNvPr id="2" name="Content Placeholder 1">
            <a:extLst>
              <a:ext uri="{FF2B5EF4-FFF2-40B4-BE49-F238E27FC236}">
                <a16:creationId xmlns:a16="http://schemas.microsoft.com/office/drawing/2014/main" id="{B6D0C25B-698A-4650-BC7D-C1125A449347}"/>
              </a:ext>
            </a:extLst>
          </p:cNvPr>
          <p:cNvSpPr>
            <a:spLocks noGrp="1"/>
          </p:cNvSpPr>
          <p:nvPr>
            <p:ph idx="1"/>
          </p:nvPr>
        </p:nvSpPr>
        <p:spPr>
          <a:xfrm>
            <a:off x="4965431" y="2438400"/>
            <a:ext cx="6586489" cy="3785419"/>
          </a:xfrm>
        </p:spPr>
        <p:txBody>
          <a:bodyPr vert="horz" lIns="91440" tIns="45720" rIns="91440" bIns="45720" rtlCol="0" anchor="t">
            <a:normAutofit/>
          </a:bodyPr>
          <a:lstStyle/>
          <a:p>
            <a:pPr marL="128270" indent="-228600" defTabSz="914400">
              <a:lnSpc>
                <a:spcPct val="90000"/>
              </a:lnSpc>
            </a:pPr>
            <a:r>
              <a:rPr lang="en-US" sz="2000"/>
              <a:t>Thank you for attending! </a:t>
            </a:r>
            <a:endParaRPr lang="en-US"/>
          </a:p>
          <a:p>
            <a:pPr marL="128270" indent="-228600" defTabSz="914400">
              <a:lnSpc>
                <a:spcPct val="90000"/>
              </a:lnSpc>
            </a:pPr>
            <a:endParaRPr lang="en-US" sz="2000"/>
          </a:p>
          <a:p>
            <a:pPr marL="128270" indent="-228600" defTabSz="914400">
              <a:lnSpc>
                <a:spcPct val="90000"/>
              </a:lnSpc>
            </a:pPr>
            <a:endParaRPr lang="en-US" sz="2000"/>
          </a:p>
          <a:p>
            <a:pPr marL="0" indent="-228600" defTabSz="914400">
              <a:lnSpc>
                <a:spcPct val="90000"/>
              </a:lnSpc>
            </a:pPr>
            <a:endParaRPr lang="en-US" sz="2000"/>
          </a:p>
        </p:txBody>
      </p:sp>
      <p:pic>
        <p:nvPicPr>
          <p:cNvPr id="6" name="Picture 5" descr="Priya Pandey">
            <a:extLst>
              <a:ext uri="{FF2B5EF4-FFF2-40B4-BE49-F238E27FC236}">
                <a16:creationId xmlns:a16="http://schemas.microsoft.com/office/drawing/2014/main" id="{D80EF118-0301-453A-AB87-529F57B414A8}"/>
              </a:ext>
            </a:extLst>
          </p:cNvPr>
          <p:cNvPicPr>
            <a:picLocks noGrp="1" noChangeAspect="1" noChangeArrowheads="1"/>
          </p:cNvPicPr>
          <p:nvPr/>
        </p:nvPicPr>
        <p:blipFill rotWithShape="1">
          <a:blip r:embed="rId3">
            <a:extLst>
              <a:ext uri="{28A0092B-C50C-407E-A947-70E740481C1C}">
                <a14:useLocalDpi xmlns:a14="http://schemas.microsoft.com/office/drawing/2010/main" val="0"/>
              </a:ext>
            </a:extLst>
          </a:blip>
          <a:srcRect l="16578" r="1582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57231"/>
            </a:solidFill>
          </a:ln>
        </p:spPr>
        <p:style>
          <a:lnRef idx="1">
            <a:schemeClr val="accent1"/>
          </a:lnRef>
          <a:fillRef idx="0">
            <a:schemeClr val="accent1"/>
          </a:fillRef>
          <a:effectRef idx="0">
            <a:schemeClr val="accent1"/>
          </a:effectRef>
          <a:fontRef idx="minor">
            <a:schemeClr val="tx1"/>
          </a:fontRef>
        </p:style>
      </p:cxnSp>
      <p:sp>
        <p:nvSpPr>
          <p:cNvPr id="8" name="TextBox 5">
            <a:extLst>
              <a:ext uri="{FF2B5EF4-FFF2-40B4-BE49-F238E27FC236}">
                <a16:creationId xmlns:a16="http://schemas.microsoft.com/office/drawing/2014/main" id="{BFAC9649-A17C-473D-9AAF-B4D25761B824}"/>
              </a:ext>
            </a:extLst>
          </p:cNvPr>
          <p:cNvSpPr txBox="1">
            <a:spLocks noChangeArrowheads="1"/>
          </p:cNvSpPr>
          <p:nvPr/>
        </p:nvSpPr>
        <p:spPr bwMode="auto">
          <a:xfrm>
            <a:off x="5270053" y="3193912"/>
            <a:ext cx="5658029" cy="151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ts val="450"/>
              </a:spcAft>
            </a:pPr>
            <a:r>
              <a:rPr lang="en-US" altLang="en-US" sz="2800" b="1"/>
              <a:t>Priya Pandey (she/hers)</a:t>
            </a:r>
          </a:p>
          <a:p>
            <a:pPr>
              <a:spcBef>
                <a:spcPct val="0"/>
              </a:spcBef>
              <a:spcAft>
                <a:spcPts val="450"/>
              </a:spcAft>
            </a:pPr>
            <a:r>
              <a:rPr lang="en-US" altLang="en-US" sz="2800"/>
              <a:t>Legislative and Policy Coordinator</a:t>
            </a:r>
          </a:p>
          <a:p>
            <a:pPr>
              <a:spcBef>
                <a:spcPct val="0"/>
              </a:spcBef>
              <a:spcAft>
                <a:spcPts val="450"/>
              </a:spcAft>
            </a:pPr>
            <a:r>
              <a:rPr lang="en-US" altLang="en-US" sz="2800">
                <a:hlinkClick r:id="rId4"/>
              </a:rPr>
              <a:t>kpandey@lwv.org</a:t>
            </a:r>
            <a:r>
              <a:rPr lang="en-US" altLang="en-US" sz="2800"/>
              <a:t> </a:t>
            </a:r>
          </a:p>
        </p:txBody>
      </p:sp>
    </p:spTree>
    <p:extLst>
      <p:ext uri="{BB962C8B-B14F-4D97-AF65-F5344CB8AC3E}">
        <p14:creationId xmlns:p14="http://schemas.microsoft.com/office/powerpoint/2010/main" val="1550057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Question mark on green pastel background">
            <a:extLst>
              <a:ext uri="{FF2B5EF4-FFF2-40B4-BE49-F238E27FC236}">
                <a16:creationId xmlns:a16="http://schemas.microsoft.com/office/drawing/2014/main" id="{39286B5D-52C4-4858-B851-3EE8911E3D38}"/>
              </a:ext>
            </a:extLst>
          </p:cNvPr>
          <p:cNvPicPr>
            <a:picLocks noChangeAspect="1"/>
          </p:cNvPicPr>
          <p:nvPr/>
        </p:nvPicPr>
        <p:blipFill rotWithShape="1">
          <a:blip r:embed="rId2"/>
          <a:srcRect t="5021" r="-2" b="19978"/>
          <a:stretch/>
        </p:blipFill>
        <p:spPr>
          <a:xfrm>
            <a:off x="-3047" y="10"/>
            <a:ext cx="12191999" cy="6857990"/>
          </a:xfrm>
          <a:prstGeom prst="rect">
            <a:avLst/>
          </a:prstGeom>
        </p:spPr>
      </p:pic>
      <p:sp>
        <p:nvSpPr>
          <p:cNvPr id="8"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1530CAA-D679-4A5B-935B-227FA173DECC}"/>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defTabSz="914400"/>
            <a:r>
              <a:rPr lang="en-US" sz="5200">
                <a:solidFill>
                  <a:srgbClr val="FFFFFF"/>
                </a:solidFill>
              </a:rPr>
              <a:t>Additional Questions: Contact us advocacy@lwv.org</a:t>
            </a:r>
          </a:p>
        </p:txBody>
      </p:sp>
    </p:spTree>
    <p:extLst>
      <p:ext uri="{BB962C8B-B14F-4D97-AF65-F5344CB8AC3E}">
        <p14:creationId xmlns:p14="http://schemas.microsoft.com/office/powerpoint/2010/main" val="1198484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09B98A-4487-490E-955E-55B6EB41C6A3}"/>
              </a:ext>
            </a:extLst>
          </p:cNvPr>
          <p:cNvSpPr>
            <a:spLocks noGrp="1"/>
          </p:cNvSpPr>
          <p:nvPr>
            <p:ph type="title"/>
          </p:nvPr>
        </p:nvSpPr>
        <p:spPr>
          <a:xfrm>
            <a:off x="524741" y="620392"/>
            <a:ext cx="3808268" cy="5504688"/>
          </a:xfrm>
        </p:spPr>
        <p:txBody>
          <a:bodyPr vert="horz" lIns="91440" tIns="45720" rIns="91440" bIns="45720" rtlCol="0" anchor="ctr">
            <a:normAutofit/>
          </a:bodyPr>
          <a:lstStyle/>
          <a:p>
            <a:pPr defTabSz="914400"/>
            <a:r>
              <a:rPr lang="en-US" sz="6000" kern="1200">
                <a:solidFill>
                  <a:schemeClr val="accent5"/>
                </a:solidFill>
                <a:latin typeface="+mj-lt"/>
                <a:ea typeface="+mj-ea"/>
                <a:cs typeface="+mj-cs"/>
              </a:rPr>
              <a:t>Agenda</a:t>
            </a:r>
          </a:p>
        </p:txBody>
      </p:sp>
      <p:graphicFrame>
        <p:nvGraphicFramePr>
          <p:cNvPr id="5" name="Content Placeholder 1">
            <a:extLst>
              <a:ext uri="{FF2B5EF4-FFF2-40B4-BE49-F238E27FC236}">
                <a16:creationId xmlns:a16="http://schemas.microsoft.com/office/drawing/2014/main" id="{A0456C7C-8858-42D3-BF35-FD0F774BB376}"/>
              </a:ext>
            </a:extLst>
          </p:cNvPr>
          <p:cNvGraphicFramePr>
            <a:graphicFrameLocks noGrp="1"/>
          </p:cNvGraphicFramePr>
          <p:nvPr>
            <p:ph idx="1"/>
            <p:extLst>
              <p:ext uri="{D42A27DB-BD31-4B8C-83A1-F6EECF244321}">
                <p14:modId xmlns:p14="http://schemas.microsoft.com/office/powerpoint/2010/main" val="180702028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1050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B4C9BB16-566C-400E-A1E6-03045FC9DEDD}"/>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defTabSz="914400"/>
            <a:r>
              <a:rPr lang="en-US" sz="6000" kern="1200">
                <a:solidFill>
                  <a:schemeClr val="tx1"/>
                </a:solidFill>
                <a:latin typeface="+mj-lt"/>
                <a:ea typeface="+mj-ea"/>
                <a:cs typeface="+mj-cs"/>
              </a:rPr>
              <a:t>What is Federal Advocacy? </a:t>
            </a:r>
          </a:p>
        </p:txBody>
      </p:sp>
    </p:spTree>
    <p:extLst>
      <p:ext uri="{BB962C8B-B14F-4D97-AF65-F5344CB8AC3E}">
        <p14:creationId xmlns:p14="http://schemas.microsoft.com/office/powerpoint/2010/main" val="474055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
            <a:extLst>
              <a:ext uri="{FF2B5EF4-FFF2-40B4-BE49-F238E27FC236}">
                <a16:creationId xmlns:a16="http://schemas.microsoft.com/office/drawing/2014/main" id="{1C95D12E-49BA-498B-BC92-B6CABBE6190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3EE8AA4D-606D-420E-A5A1-1624FB8C2320}"/>
              </a:ext>
            </a:extLst>
          </p:cNvPr>
          <p:cNvSpPr>
            <a:spLocks noGrp="1"/>
          </p:cNvSpPr>
          <p:nvPr>
            <p:ph type="title"/>
          </p:nvPr>
        </p:nvSpPr>
        <p:spPr/>
        <p:txBody>
          <a:bodyPr/>
          <a:lstStyle/>
          <a:p>
            <a:r>
              <a:rPr lang="en-US">
                <a:latin typeface="Arial Black"/>
              </a:rPr>
              <a:t>Congressional Priorities for LWVUS</a:t>
            </a:r>
            <a:endParaRPr lang="en-US"/>
          </a:p>
        </p:txBody>
      </p:sp>
    </p:spTree>
    <p:extLst>
      <p:ext uri="{BB962C8B-B14F-4D97-AF65-F5344CB8AC3E}">
        <p14:creationId xmlns:p14="http://schemas.microsoft.com/office/powerpoint/2010/main" val="2762825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9C1BD25F-B87F-4CF5-92E6-C7B8EA23956A}"/>
              </a:ext>
            </a:extLst>
          </p:cNvPr>
          <p:cNvSpPr>
            <a:spLocks noGrp="1"/>
          </p:cNvSpPr>
          <p:nvPr>
            <p:ph type="title"/>
          </p:nvPr>
        </p:nvSpPr>
        <p:spPr>
          <a:xfrm>
            <a:off x="838200" y="673770"/>
            <a:ext cx="3220329" cy="2027227"/>
          </a:xfrm>
        </p:spPr>
        <p:txBody>
          <a:bodyPr vert="horz" lIns="91440" tIns="45720" rIns="91440" bIns="45720" rtlCol="0" anchor="t">
            <a:normAutofit/>
          </a:bodyPr>
          <a:lstStyle/>
          <a:p>
            <a:pPr defTabSz="914400"/>
            <a:r>
              <a:rPr lang="en-US" sz="4600" kern="1200">
                <a:solidFill>
                  <a:srgbClr val="FFFFFF"/>
                </a:solidFill>
                <a:latin typeface="+mj-lt"/>
                <a:ea typeface="+mj-ea"/>
                <a:cs typeface="+mj-cs"/>
              </a:rPr>
              <a:t>What is Federal Advocacy</a:t>
            </a:r>
          </a:p>
        </p:txBody>
      </p:sp>
      <p:graphicFrame>
        <p:nvGraphicFramePr>
          <p:cNvPr id="5" name="Content Placeholder 1">
            <a:extLst>
              <a:ext uri="{FF2B5EF4-FFF2-40B4-BE49-F238E27FC236}">
                <a16:creationId xmlns:a16="http://schemas.microsoft.com/office/drawing/2014/main" id="{A0DAE992-0CA4-4F72-B107-1E6E668FCF61}"/>
              </a:ext>
            </a:extLst>
          </p:cNvPr>
          <p:cNvGraphicFramePr>
            <a:graphicFrameLocks noGrp="1"/>
          </p:cNvGraphicFramePr>
          <p:nvPr>
            <p:ph idx="1"/>
            <p:extLst>
              <p:ext uri="{D42A27DB-BD31-4B8C-83A1-F6EECF244321}">
                <p14:modId xmlns:p14="http://schemas.microsoft.com/office/powerpoint/2010/main" val="137058803"/>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353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D8EB162-85A4-4F1E-A692-8699A04C03B1}"/>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defTabSz="914400"/>
            <a:r>
              <a:rPr lang="en-US" sz="5400" kern="1200">
                <a:solidFill>
                  <a:schemeClr val="tx1"/>
                </a:solidFill>
                <a:latin typeface="+mj-lt"/>
                <a:ea typeface="+mj-ea"/>
                <a:cs typeface="+mj-cs"/>
              </a:rPr>
              <a:t>Advocacy Vs Lobbying</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36030BF9-73B6-40CC-B619-93B9B516A951}"/>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128270" indent="-228600" defTabSz="914400">
              <a:lnSpc>
                <a:spcPct val="90000"/>
              </a:lnSpc>
            </a:pPr>
            <a:r>
              <a:rPr lang="en-US" sz="2200" b="1"/>
              <a:t>Advocacy is a broader concept; considered to be more "educational" </a:t>
            </a:r>
          </a:p>
          <a:p>
            <a:pPr marL="385445" lvl="1" indent="-228600" defTabSz="914400">
              <a:lnSpc>
                <a:spcPct val="90000"/>
              </a:lnSpc>
            </a:pPr>
            <a:r>
              <a:rPr lang="en-US" sz="2200"/>
              <a:t>Developing public policy briefs that analyze and issue and provide recommendations </a:t>
            </a:r>
          </a:p>
          <a:p>
            <a:pPr marL="385445" lvl="1" indent="-228600" defTabSz="914400">
              <a:lnSpc>
                <a:spcPct val="90000"/>
              </a:lnSpc>
            </a:pPr>
            <a:r>
              <a:rPr lang="en-US" sz="2200"/>
              <a:t>Providing forums for discussion and educating policymakers and the public </a:t>
            </a:r>
          </a:p>
          <a:p>
            <a:pPr marL="385445" lvl="1" indent="-228600" defTabSz="914400">
              <a:lnSpc>
                <a:spcPct val="90000"/>
              </a:lnSpc>
            </a:pPr>
            <a:r>
              <a:rPr lang="en-US" sz="2200"/>
              <a:t>Understanding the overall cause </a:t>
            </a:r>
          </a:p>
          <a:p>
            <a:pPr marL="385445" lvl="1" indent="-228600" defTabSz="914400">
              <a:lnSpc>
                <a:spcPct val="90000"/>
              </a:lnSpc>
            </a:pPr>
            <a:endParaRPr lang="en-US" sz="2200"/>
          </a:p>
          <a:p>
            <a:pPr marL="128270" indent="-228600" defTabSz="914400">
              <a:lnSpc>
                <a:spcPct val="90000"/>
              </a:lnSpc>
            </a:pPr>
            <a:r>
              <a:rPr lang="en-US" sz="2200" b="1"/>
              <a:t>Lobbying is defined as an attempt to influence specific legislation</a:t>
            </a:r>
          </a:p>
          <a:p>
            <a:pPr marL="385445" lvl="1" indent="-228600" defTabSz="914400">
              <a:lnSpc>
                <a:spcPct val="90000"/>
              </a:lnSpc>
            </a:pPr>
            <a:r>
              <a:rPr lang="en-US" sz="2200"/>
              <a:t>Communicating a specific point of view on a bill </a:t>
            </a:r>
          </a:p>
          <a:p>
            <a:pPr marL="385445" lvl="1" indent="-228600" defTabSz="914400">
              <a:lnSpc>
                <a:spcPct val="90000"/>
              </a:lnSpc>
            </a:pPr>
            <a:r>
              <a:rPr lang="en-US" sz="2200"/>
              <a:t>Urging public to contact their legislators about a specific bill </a:t>
            </a:r>
          </a:p>
          <a:p>
            <a:pPr marL="385445" lvl="1" indent="-228600" defTabSz="914400">
              <a:lnSpc>
                <a:spcPct val="90000"/>
              </a:lnSpc>
            </a:pPr>
            <a:r>
              <a:rPr lang="en-US" sz="2200"/>
              <a:t>Sharing with the general public a view point about referendum or ballot measures</a:t>
            </a:r>
          </a:p>
          <a:p>
            <a:pPr marL="257175" lvl="1" indent="-228600" defTabSz="914400">
              <a:lnSpc>
                <a:spcPct val="90000"/>
              </a:lnSpc>
            </a:pPr>
            <a:endParaRPr lang="en-US" sz="2200"/>
          </a:p>
        </p:txBody>
      </p:sp>
    </p:spTree>
    <p:extLst>
      <p:ext uri="{BB962C8B-B14F-4D97-AF65-F5344CB8AC3E}">
        <p14:creationId xmlns:p14="http://schemas.microsoft.com/office/powerpoint/2010/main" val="2250906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F114CF-1FA0-45F6-9D74-EC3E0116987D}"/>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cs typeface="Calibri Light"/>
              </a:rPr>
              <a:t>Future of Congress and LWV Priorities</a:t>
            </a:r>
            <a:endParaRPr lang="en-US" sz="4000">
              <a:solidFill>
                <a:srgbClr val="FFFFFF"/>
              </a:solidFill>
            </a:endParaRPr>
          </a:p>
        </p:txBody>
      </p:sp>
      <p:sp>
        <p:nvSpPr>
          <p:cNvPr id="3" name="Content Placeholder 2">
            <a:extLst>
              <a:ext uri="{FF2B5EF4-FFF2-40B4-BE49-F238E27FC236}">
                <a16:creationId xmlns:a16="http://schemas.microsoft.com/office/drawing/2014/main" id="{47F471D9-22F3-4AC9-BEDD-11FE8EDEED63}"/>
              </a:ext>
            </a:extLst>
          </p:cNvPr>
          <p:cNvSpPr>
            <a:spLocks noGrp="1"/>
          </p:cNvSpPr>
          <p:nvPr>
            <p:ph idx="1"/>
          </p:nvPr>
        </p:nvSpPr>
        <p:spPr>
          <a:xfrm>
            <a:off x="4810259" y="649480"/>
            <a:ext cx="6555347" cy="5546047"/>
          </a:xfrm>
        </p:spPr>
        <p:txBody>
          <a:bodyPr vert="horz" lIns="91440" tIns="45720" rIns="91440" bIns="45720" rtlCol="0" anchor="ctr">
            <a:normAutofit/>
          </a:bodyPr>
          <a:lstStyle/>
          <a:p>
            <a:r>
              <a:rPr lang="en-US" sz="2000">
                <a:cs typeface="Calibri"/>
              </a:rPr>
              <a:t>Program Items: </a:t>
            </a:r>
          </a:p>
          <a:p>
            <a:pPr lvl="1"/>
            <a:r>
              <a:rPr lang="en-US" sz="2000">
                <a:ea typeface="+mn-lt"/>
                <a:cs typeface="+mn-lt"/>
              </a:rPr>
              <a:t>The LWVUS Board recommends a League-wide </a:t>
            </a:r>
            <a:r>
              <a:rPr lang="en-US" sz="2000" b="1">
                <a:ea typeface="+mn-lt"/>
                <a:cs typeface="+mn-lt"/>
              </a:rPr>
              <a:t>Campaign for Making Democracy Work®: Voting Rights, Improving Elections, Campaign Finance/Money in Politics, and Redistricting  </a:t>
            </a:r>
            <a:endParaRPr lang="en-US" sz="2000">
              <a:cs typeface="Calibri"/>
            </a:endParaRPr>
          </a:p>
          <a:p>
            <a:pPr lvl="1"/>
            <a:r>
              <a:rPr lang="en-US" sz="2000">
                <a:ea typeface="+mn-lt"/>
                <a:cs typeface="+mn-lt"/>
              </a:rPr>
              <a:t>The LWVUS Board also proposes continuing work on urgent issues: </a:t>
            </a:r>
            <a:r>
              <a:rPr lang="en-US" sz="2000" b="1">
                <a:ea typeface="+mn-lt"/>
                <a:cs typeface="+mn-lt"/>
              </a:rPr>
              <a:t>Climate Change, the Equal Rights Amendment, Health Care, Gun Safety, and Immigration.  </a:t>
            </a:r>
            <a:endParaRPr lang="en-US" sz="2000"/>
          </a:p>
          <a:p>
            <a:pPr lvl="1"/>
            <a:r>
              <a:rPr lang="en-US" sz="2000">
                <a:ea typeface="+mn-lt"/>
                <a:cs typeface="+mn-lt"/>
              </a:rPr>
              <a:t>Finally, the LWVUS Board recommends that the </a:t>
            </a:r>
            <a:r>
              <a:rPr lang="en-US" sz="2000" b="1">
                <a:ea typeface="+mn-lt"/>
                <a:cs typeface="+mn-lt"/>
              </a:rPr>
              <a:t>Electoral Systems Concurrence</a:t>
            </a:r>
            <a:endParaRPr lang="en-US" sz="2000"/>
          </a:p>
          <a:p>
            <a:pPr lvl="1"/>
            <a:endParaRPr lang="en-US" sz="2000">
              <a:cs typeface="Calibri"/>
            </a:endParaRPr>
          </a:p>
        </p:txBody>
      </p:sp>
    </p:spTree>
    <p:extLst>
      <p:ext uri="{BB962C8B-B14F-4D97-AF65-F5344CB8AC3E}">
        <p14:creationId xmlns:p14="http://schemas.microsoft.com/office/powerpoint/2010/main" val="39367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EA80B7F-1373-40DE-9491-47DF8F63C300}"/>
              </a:ext>
            </a:extLst>
          </p:cNvPr>
          <p:cNvSpPr>
            <a:spLocks noGrp="1"/>
          </p:cNvSpPr>
          <p:nvPr>
            <p:ph type="title"/>
          </p:nvPr>
        </p:nvSpPr>
        <p:spPr>
          <a:xfrm>
            <a:off x="594360" y="637125"/>
            <a:ext cx="3802276" cy="5256371"/>
          </a:xfrm>
        </p:spPr>
        <p:txBody>
          <a:bodyPr vert="horz" lIns="91440" tIns="45720" rIns="91440" bIns="45720" rtlCol="0" anchor="ctr">
            <a:normAutofit/>
          </a:bodyPr>
          <a:lstStyle/>
          <a:p>
            <a:pPr defTabSz="914400"/>
            <a:r>
              <a:rPr lang="en-US" sz="4800" kern="1200">
                <a:solidFill>
                  <a:schemeClr val="bg1"/>
                </a:solidFill>
                <a:latin typeface="+mj-lt"/>
                <a:ea typeface="+mj-ea"/>
                <a:cs typeface="+mj-cs"/>
              </a:rPr>
              <a:t>Working Together to Influence Public Policy</a:t>
            </a:r>
          </a:p>
        </p:txBody>
      </p:sp>
      <p:graphicFrame>
        <p:nvGraphicFramePr>
          <p:cNvPr id="5" name="Content Placeholder 1">
            <a:extLst>
              <a:ext uri="{FF2B5EF4-FFF2-40B4-BE49-F238E27FC236}">
                <a16:creationId xmlns:a16="http://schemas.microsoft.com/office/drawing/2014/main" id="{578571BA-DC7E-4BD1-83A3-4765D14DE22B}"/>
              </a:ext>
            </a:extLst>
          </p:cNvPr>
          <p:cNvGraphicFramePr>
            <a:graphicFrameLocks noGrp="1"/>
          </p:cNvGraphicFramePr>
          <p:nvPr>
            <p:ph idx="1"/>
            <p:extLst>
              <p:ext uri="{D42A27DB-BD31-4B8C-83A1-F6EECF244321}">
                <p14:modId xmlns:p14="http://schemas.microsoft.com/office/powerpoint/2010/main" val="3538682561"/>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54861"/>
      </p:ext>
    </p:extLst>
  </p:cSld>
  <p:clrMapOvr>
    <a:masterClrMapping/>
  </p:clrMapOvr>
</p:sld>
</file>

<file path=ppt/theme/theme1.xml><?xml version="1.0" encoding="utf-8"?>
<a:theme xmlns:a="http://schemas.openxmlformats.org/drawingml/2006/main" name="Office Theme">
  <a:themeElements>
    <a:clrScheme name="LWV Theme Colors 1">
      <a:dk1>
        <a:srgbClr val="323232"/>
      </a:dk1>
      <a:lt1>
        <a:srgbClr val="FFFFFF"/>
      </a:lt1>
      <a:dk2>
        <a:srgbClr val="005498"/>
      </a:dk2>
      <a:lt2>
        <a:srgbClr val="F7F6F4"/>
      </a:lt2>
      <a:accent1>
        <a:srgbClr val="D51F3B"/>
      </a:accent1>
      <a:accent2>
        <a:srgbClr val="005498"/>
      </a:accent2>
      <a:accent3>
        <a:srgbClr val="7D7667"/>
      </a:accent3>
      <a:accent4>
        <a:srgbClr val="BBB19F"/>
      </a:accent4>
      <a:accent5>
        <a:srgbClr val="D51F3B"/>
      </a:accent5>
      <a:accent6>
        <a:srgbClr val="005498"/>
      </a:accent6>
      <a:hlink>
        <a:srgbClr val="005498"/>
      </a:hlink>
      <a:folHlink>
        <a:srgbClr val="7D7667"/>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2">
      <a:dk1>
        <a:srgbClr val="323232"/>
      </a:dk1>
      <a:lt1>
        <a:srgbClr val="FFFFFF"/>
      </a:lt1>
      <a:dk2>
        <a:srgbClr val="521C50"/>
      </a:dk2>
      <a:lt2>
        <a:srgbClr val="F7F6F4"/>
      </a:lt2>
      <a:accent1>
        <a:srgbClr val="782060"/>
      </a:accent1>
      <a:accent2>
        <a:srgbClr val="E3A738"/>
      </a:accent2>
      <a:accent3>
        <a:srgbClr val="7D7667"/>
      </a:accent3>
      <a:accent4>
        <a:srgbClr val="BBB19F"/>
      </a:accent4>
      <a:accent5>
        <a:srgbClr val="782060"/>
      </a:accent5>
      <a:accent6>
        <a:srgbClr val="E3A738"/>
      </a:accent6>
      <a:hlink>
        <a:srgbClr val="005498"/>
      </a:hlink>
      <a:folHlink>
        <a:srgbClr val="7D7667"/>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LWV Theme Colors 1">
      <a:dk1>
        <a:srgbClr val="323232"/>
      </a:dk1>
      <a:lt1>
        <a:srgbClr val="FFFFFF"/>
      </a:lt1>
      <a:dk2>
        <a:srgbClr val="005498"/>
      </a:dk2>
      <a:lt2>
        <a:srgbClr val="F7F6F4"/>
      </a:lt2>
      <a:accent1>
        <a:srgbClr val="D51F3B"/>
      </a:accent1>
      <a:accent2>
        <a:srgbClr val="005498"/>
      </a:accent2>
      <a:accent3>
        <a:srgbClr val="7D7667"/>
      </a:accent3>
      <a:accent4>
        <a:srgbClr val="BBB19F"/>
      </a:accent4>
      <a:accent5>
        <a:srgbClr val="D51F3B"/>
      </a:accent5>
      <a:accent6>
        <a:srgbClr val="005498"/>
      </a:accent6>
      <a:hlink>
        <a:srgbClr val="005498"/>
      </a:hlink>
      <a:folHlink>
        <a:srgbClr val="7D7667"/>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20</Slides>
  <Notes>1</Notes>
  <HiddenSlides>0</HiddenSlide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Office Theme</vt:lpstr>
      <vt:lpstr>Office Theme</vt:lpstr>
      <vt:lpstr>Office Theme</vt:lpstr>
      <vt:lpstr>Office Theme</vt:lpstr>
      <vt:lpstr>How to participate in Federal Advocacy at LWV</vt:lpstr>
      <vt:lpstr>Welcome</vt:lpstr>
      <vt:lpstr>Agenda</vt:lpstr>
      <vt:lpstr>What is Federal Advocacy? </vt:lpstr>
      <vt:lpstr>Congressional Priorities for LWVUS</vt:lpstr>
      <vt:lpstr>What is Federal Advocacy</vt:lpstr>
      <vt:lpstr>Advocacy Vs Lobbying</vt:lpstr>
      <vt:lpstr>Future of Congress and LWV Priorities</vt:lpstr>
      <vt:lpstr>Working Together to Influence Public Policy</vt:lpstr>
      <vt:lpstr>Applying a DEI Lens to Our Work</vt:lpstr>
      <vt:lpstr>LWVUS Work on The Hill</vt:lpstr>
      <vt:lpstr>The For The People Act </vt:lpstr>
      <vt:lpstr>John Lewis Voting Rights Advancement Act</vt:lpstr>
      <vt:lpstr>Other League Issues </vt:lpstr>
      <vt:lpstr>Advocacy at the National Level</vt:lpstr>
      <vt:lpstr>Grassroots Lobbying and Advocacy Opportunities</vt:lpstr>
      <vt:lpstr>Federal Action Request Form</vt:lpstr>
      <vt:lpstr>Action Alerts and Call In Days</vt:lpstr>
      <vt:lpstr>Resources</vt:lpstr>
      <vt:lpstr>Additional Questions: Contact us advocacy@lwv.org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81</cp:revision>
  <dcterms:created xsi:type="dcterms:W3CDTF">2021-05-13T17:16:44Z</dcterms:created>
  <dcterms:modified xsi:type="dcterms:W3CDTF">2021-05-14T16:12:58Z</dcterms:modified>
</cp:coreProperties>
</file>